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6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7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8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9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10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11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12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13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14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15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notesSlides/notesSlide16.xml" ContentType="application/vnd.openxmlformats-officedocument.presentationml.notesSl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notesSlides/notesSlide17.xml" ContentType="application/vnd.openxmlformats-officedocument.presentationml.notesSl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notesSlides/notesSlide18.xml" ContentType="application/vnd.openxmlformats-officedocument.presentationml.notesSl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notesSlides/notesSlide19.xml" ContentType="application/vnd.openxmlformats-officedocument.presentationml.notesSl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notesSlides/notesSlide20.xml" ContentType="application/vnd.openxmlformats-officedocument.presentationml.notesSl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notesSlides/notesSlide21.xml" ContentType="application/vnd.openxmlformats-officedocument.presentationml.notesSl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notesSlides/notesSlide22.xml" ContentType="application/vnd.openxmlformats-officedocument.presentationml.notesSl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notesSlides/notesSlide23.xml" ContentType="application/vnd.openxmlformats-officedocument.presentationml.notesSl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6"/>
  </p:notesMasterIdLst>
  <p:sldIdLst>
    <p:sldId id="256" r:id="rId2"/>
    <p:sldId id="325" r:id="rId3"/>
    <p:sldId id="281" r:id="rId4"/>
    <p:sldId id="285" r:id="rId5"/>
    <p:sldId id="275" r:id="rId6"/>
    <p:sldId id="280" r:id="rId7"/>
    <p:sldId id="278" r:id="rId8"/>
    <p:sldId id="283" r:id="rId9"/>
    <p:sldId id="284" r:id="rId10"/>
    <p:sldId id="279" r:id="rId11"/>
    <p:sldId id="326" r:id="rId12"/>
    <p:sldId id="336" r:id="rId13"/>
    <p:sldId id="334" r:id="rId14"/>
    <p:sldId id="335" r:id="rId15"/>
    <p:sldId id="327" r:id="rId16"/>
    <p:sldId id="328" r:id="rId17"/>
    <p:sldId id="329" r:id="rId18"/>
    <p:sldId id="330" r:id="rId19"/>
    <p:sldId id="274" r:id="rId20"/>
    <p:sldId id="287" r:id="rId21"/>
    <p:sldId id="337" r:id="rId22"/>
    <p:sldId id="338" r:id="rId23"/>
    <p:sldId id="339" r:id="rId24"/>
    <p:sldId id="331" r:id="rId25"/>
    <p:sldId id="293" r:id="rId26"/>
    <p:sldId id="298" r:id="rId27"/>
    <p:sldId id="332" r:id="rId28"/>
    <p:sldId id="304" r:id="rId29"/>
    <p:sldId id="305" r:id="rId30"/>
    <p:sldId id="306" r:id="rId31"/>
    <p:sldId id="307" r:id="rId32"/>
    <p:sldId id="308" r:id="rId33"/>
    <p:sldId id="309" r:id="rId34"/>
    <p:sldId id="311" r:id="rId35"/>
    <p:sldId id="312" r:id="rId36"/>
    <p:sldId id="313" r:id="rId37"/>
    <p:sldId id="314" r:id="rId38"/>
    <p:sldId id="315" r:id="rId39"/>
    <p:sldId id="316" r:id="rId40"/>
    <p:sldId id="317" r:id="rId41"/>
    <p:sldId id="318" r:id="rId42"/>
    <p:sldId id="340" r:id="rId43"/>
    <p:sldId id="333" r:id="rId44"/>
    <p:sldId id="341" r:id="rId4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146" autoAdjust="0"/>
  </p:normalViewPr>
  <p:slideViewPr>
    <p:cSldViewPr>
      <p:cViewPr>
        <p:scale>
          <a:sx n="85" d="100"/>
          <a:sy n="85" d="100"/>
        </p:scale>
        <p:origin x="-71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72"/>
    </p:cViewPr>
  </p:sorterViewPr>
  <p:notesViewPr>
    <p:cSldViewPr showGuides="1">
      <p:cViewPr varScale="1">
        <p:scale>
          <a:sx n="74" d="100"/>
          <a:sy n="74" d="100"/>
        </p:scale>
        <p:origin x="-2154" y="-10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_rels/data33.xml.rels><?xml version="1.0" encoding="UTF-8" standalone="yes"?>
<Relationships xmlns="http://schemas.openxmlformats.org/package/2006/relationships"><Relationship Id="rId1" Type="http://schemas.openxmlformats.org/officeDocument/2006/relationships/hyperlink" Target="http://research.shu.ac.uk/hwb/ncimpact" TargetMode="External"/></Relationships>
</file>

<file path=ppt/diagrams/_rels/drawing33.xml.rels><?xml version="1.0" encoding="UTF-8" standalone="yes"?>
<Relationships xmlns="http://schemas.openxmlformats.org/package/2006/relationships"><Relationship Id="rId1" Type="http://schemas.openxmlformats.org/officeDocument/2006/relationships/hyperlink" Target="http://research.shu.ac.uk/hwb/ncimpac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43BF16-A636-428B-BF47-51B368018CA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D406B89-A0EE-41B3-B8CE-C1CCC296E8C7}">
      <dgm:prSet/>
      <dgm:spPr/>
      <dgm:t>
        <a:bodyPr/>
        <a:lstStyle/>
        <a:p>
          <a:pPr rtl="0"/>
          <a:r>
            <a:rPr lang="en-GB" smtClean="0"/>
            <a:t>Why capture impact?</a:t>
          </a:r>
          <a:endParaRPr lang="en-GB"/>
        </a:p>
      </dgm:t>
    </dgm:pt>
    <dgm:pt modelId="{BC897AC9-A7E2-4580-8337-1A4CCC740C5C}" type="parTrans" cxnId="{03BF5168-F584-46B4-B94E-2D8D112384F8}">
      <dgm:prSet/>
      <dgm:spPr/>
      <dgm:t>
        <a:bodyPr/>
        <a:lstStyle/>
        <a:p>
          <a:endParaRPr lang="en-GB"/>
        </a:p>
      </dgm:t>
    </dgm:pt>
    <dgm:pt modelId="{FEFF57BE-7C39-4691-9309-8ABBC39A853B}" type="sibTrans" cxnId="{03BF5168-F584-46B4-B94E-2D8D112384F8}">
      <dgm:prSet/>
      <dgm:spPr/>
      <dgm:t>
        <a:bodyPr/>
        <a:lstStyle/>
        <a:p>
          <a:endParaRPr lang="en-GB"/>
        </a:p>
      </dgm:t>
    </dgm:pt>
    <dgm:pt modelId="{8035A5DC-B14F-4DC2-B228-A8081A87792F}">
      <dgm:prSet/>
      <dgm:spPr/>
      <dgm:t>
        <a:bodyPr/>
        <a:lstStyle/>
        <a:p>
          <a:pPr rtl="0"/>
          <a:r>
            <a:rPr lang="en-GB" dirty="0" smtClean="0"/>
            <a:t>What is the evidence of impact?</a:t>
          </a:r>
          <a:endParaRPr lang="en-GB" dirty="0"/>
        </a:p>
      </dgm:t>
    </dgm:pt>
    <dgm:pt modelId="{91EC3CDD-CE3F-4663-A1C9-41DE8F09AE08}" type="parTrans" cxnId="{C1BF575D-B110-48F1-A912-366BA6EB9070}">
      <dgm:prSet/>
      <dgm:spPr/>
      <dgm:t>
        <a:bodyPr/>
        <a:lstStyle/>
        <a:p>
          <a:endParaRPr lang="en-GB"/>
        </a:p>
      </dgm:t>
    </dgm:pt>
    <dgm:pt modelId="{CA1CFF9D-2EF4-45D1-AA13-562E33DBB62A}" type="sibTrans" cxnId="{C1BF575D-B110-48F1-A912-366BA6EB9070}">
      <dgm:prSet/>
      <dgm:spPr/>
      <dgm:t>
        <a:bodyPr/>
        <a:lstStyle/>
        <a:p>
          <a:endParaRPr lang="en-GB"/>
        </a:p>
      </dgm:t>
    </dgm:pt>
    <dgm:pt modelId="{4AC87CB0-249E-4FA3-8698-4470C7DDF6A3}">
      <dgm:prSet/>
      <dgm:spPr/>
      <dgm:t>
        <a:bodyPr/>
        <a:lstStyle/>
        <a:p>
          <a:pPr rtl="0"/>
          <a:r>
            <a:rPr lang="en-GB" smtClean="0"/>
            <a:t>What domains of impact should be captured?</a:t>
          </a:r>
          <a:endParaRPr lang="en-GB"/>
        </a:p>
      </dgm:t>
    </dgm:pt>
    <dgm:pt modelId="{648E4158-9A37-4F9A-A812-C5C462AA970F}" type="parTrans" cxnId="{09507634-452F-4BF1-B89A-7F49E8A14290}">
      <dgm:prSet/>
      <dgm:spPr/>
      <dgm:t>
        <a:bodyPr/>
        <a:lstStyle/>
        <a:p>
          <a:endParaRPr lang="en-GB"/>
        </a:p>
      </dgm:t>
    </dgm:pt>
    <dgm:pt modelId="{07E85AC2-9ABD-4295-B0B1-8F09FFE5E17E}" type="sibTrans" cxnId="{09507634-452F-4BF1-B89A-7F49E8A14290}">
      <dgm:prSet/>
      <dgm:spPr/>
      <dgm:t>
        <a:bodyPr/>
        <a:lstStyle/>
        <a:p>
          <a:endParaRPr lang="en-GB"/>
        </a:p>
      </dgm:t>
    </dgm:pt>
    <dgm:pt modelId="{FBD359C3-F5E7-4C22-BA1E-C1B0026A1E44}">
      <dgm:prSet/>
      <dgm:spPr/>
      <dgm:t>
        <a:bodyPr/>
        <a:lstStyle/>
        <a:p>
          <a:pPr rtl="0"/>
          <a:r>
            <a:rPr lang="en-GB" smtClean="0"/>
            <a:t>What are the challenges of capturing impact?</a:t>
          </a:r>
          <a:endParaRPr lang="en-GB"/>
        </a:p>
      </dgm:t>
    </dgm:pt>
    <dgm:pt modelId="{5B2D7487-954B-4E51-B58B-98B7186B4096}" type="parTrans" cxnId="{02ECC6B5-CCC4-4467-A103-3146B1C65A34}">
      <dgm:prSet/>
      <dgm:spPr/>
      <dgm:t>
        <a:bodyPr/>
        <a:lstStyle/>
        <a:p>
          <a:endParaRPr lang="en-GB"/>
        </a:p>
      </dgm:t>
    </dgm:pt>
    <dgm:pt modelId="{EE31ACF3-5D28-4B79-A62A-9CB2C254CDA8}" type="sibTrans" cxnId="{02ECC6B5-CCC4-4467-A103-3146B1C65A34}">
      <dgm:prSet/>
      <dgm:spPr/>
      <dgm:t>
        <a:bodyPr/>
        <a:lstStyle/>
        <a:p>
          <a:endParaRPr lang="en-GB"/>
        </a:p>
      </dgm:t>
    </dgm:pt>
    <dgm:pt modelId="{3273481F-DAF5-4D04-8062-C88D8BDE701A}">
      <dgm:prSet/>
      <dgm:spPr/>
      <dgm:t>
        <a:bodyPr/>
        <a:lstStyle/>
        <a:p>
          <a:pPr rtl="0"/>
          <a:r>
            <a:rPr lang="en-GB" dirty="0" smtClean="0"/>
            <a:t>How might impact be captured?</a:t>
          </a:r>
          <a:endParaRPr lang="en-GB" dirty="0"/>
        </a:p>
      </dgm:t>
    </dgm:pt>
    <dgm:pt modelId="{3C0A3B11-C03E-43B3-BBBA-8B7FD257691B}" type="parTrans" cxnId="{B2B51B8A-8339-48FB-88EA-76FA16214D3E}">
      <dgm:prSet/>
      <dgm:spPr/>
      <dgm:t>
        <a:bodyPr/>
        <a:lstStyle/>
        <a:p>
          <a:endParaRPr lang="en-GB"/>
        </a:p>
      </dgm:t>
    </dgm:pt>
    <dgm:pt modelId="{A56A197A-53DC-40FB-8381-B7B896F5DF72}" type="sibTrans" cxnId="{B2B51B8A-8339-48FB-88EA-76FA16214D3E}">
      <dgm:prSet/>
      <dgm:spPr/>
      <dgm:t>
        <a:bodyPr/>
        <a:lstStyle/>
        <a:p>
          <a:endParaRPr lang="en-GB"/>
        </a:p>
      </dgm:t>
    </dgm:pt>
    <dgm:pt modelId="{BDA10AED-A1A5-4883-85B3-92C8CB6DC34B}">
      <dgm:prSet/>
      <dgm:spPr/>
      <dgm:t>
        <a:bodyPr/>
        <a:lstStyle/>
        <a:p>
          <a:pPr rtl="0"/>
          <a:r>
            <a:rPr lang="en-GB" dirty="0" smtClean="0"/>
            <a:t>Where next?</a:t>
          </a:r>
          <a:endParaRPr lang="en-GB" dirty="0"/>
        </a:p>
      </dgm:t>
    </dgm:pt>
    <dgm:pt modelId="{F614310E-931E-4648-B7B9-1B2D1D7D08FD}" type="parTrans" cxnId="{29C18E25-17E0-4565-ADC9-703D9F2DFE88}">
      <dgm:prSet/>
      <dgm:spPr/>
      <dgm:t>
        <a:bodyPr/>
        <a:lstStyle/>
        <a:p>
          <a:endParaRPr lang="en-GB"/>
        </a:p>
      </dgm:t>
    </dgm:pt>
    <dgm:pt modelId="{0490FFB3-8E73-41EF-A643-E80D69474784}" type="sibTrans" cxnId="{29C18E25-17E0-4565-ADC9-703D9F2DFE88}">
      <dgm:prSet/>
      <dgm:spPr/>
      <dgm:t>
        <a:bodyPr/>
        <a:lstStyle/>
        <a:p>
          <a:endParaRPr lang="en-GB"/>
        </a:p>
      </dgm:t>
    </dgm:pt>
    <dgm:pt modelId="{3FCF197D-3240-4C23-921B-B4F407AC0145}" type="pres">
      <dgm:prSet presAssocID="{8A43BF16-A636-428B-BF47-51B368018CA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5A1E2919-C9FD-466F-BCB9-F822FF12ABDA}" type="pres">
      <dgm:prSet presAssocID="{2D406B89-A0EE-41B3-B8CE-C1CCC296E8C7}" presName="thickLine" presStyleLbl="alignNode1" presStyleIdx="0" presStyleCnt="6"/>
      <dgm:spPr/>
    </dgm:pt>
    <dgm:pt modelId="{DBA336D4-F35B-4B55-87B4-9286A926C1C4}" type="pres">
      <dgm:prSet presAssocID="{2D406B89-A0EE-41B3-B8CE-C1CCC296E8C7}" presName="horz1" presStyleCnt="0"/>
      <dgm:spPr/>
    </dgm:pt>
    <dgm:pt modelId="{4575B26B-4E94-4CEF-9D83-2087500AE067}" type="pres">
      <dgm:prSet presAssocID="{2D406B89-A0EE-41B3-B8CE-C1CCC296E8C7}" presName="tx1" presStyleLbl="revTx" presStyleIdx="0" presStyleCnt="6"/>
      <dgm:spPr/>
      <dgm:t>
        <a:bodyPr/>
        <a:lstStyle/>
        <a:p>
          <a:endParaRPr lang="en-GB"/>
        </a:p>
      </dgm:t>
    </dgm:pt>
    <dgm:pt modelId="{0DA418F6-0357-48E6-B986-04AEEF5359C6}" type="pres">
      <dgm:prSet presAssocID="{2D406B89-A0EE-41B3-B8CE-C1CCC296E8C7}" presName="vert1" presStyleCnt="0"/>
      <dgm:spPr/>
    </dgm:pt>
    <dgm:pt modelId="{79DEB8E2-83F5-46BB-A487-380978AD3061}" type="pres">
      <dgm:prSet presAssocID="{8035A5DC-B14F-4DC2-B228-A8081A87792F}" presName="thickLine" presStyleLbl="alignNode1" presStyleIdx="1" presStyleCnt="6"/>
      <dgm:spPr/>
    </dgm:pt>
    <dgm:pt modelId="{9931CA94-951B-485F-8FA0-488F44EA9E7F}" type="pres">
      <dgm:prSet presAssocID="{8035A5DC-B14F-4DC2-B228-A8081A87792F}" presName="horz1" presStyleCnt="0"/>
      <dgm:spPr/>
    </dgm:pt>
    <dgm:pt modelId="{540FD08F-992C-4752-A7BD-836B419F0897}" type="pres">
      <dgm:prSet presAssocID="{8035A5DC-B14F-4DC2-B228-A8081A87792F}" presName="tx1" presStyleLbl="revTx" presStyleIdx="1" presStyleCnt="6"/>
      <dgm:spPr/>
      <dgm:t>
        <a:bodyPr/>
        <a:lstStyle/>
        <a:p>
          <a:endParaRPr lang="en-GB"/>
        </a:p>
      </dgm:t>
    </dgm:pt>
    <dgm:pt modelId="{A2B6B9B3-ECE6-41E7-ACAB-2E67F442B014}" type="pres">
      <dgm:prSet presAssocID="{8035A5DC-B14F-4DC2-B228-A8081A87792F}" presName="vert1" presStyleCnt="0"/>
      <dgm:spPr/>
    </dgm:pt>
    <dgm:pt modelId="{8746C960-EAD0-46F9-9841-677A62FC4F12}" type="pres">
      <dgm:prSet presAssocID="{4AC87CB0-249E-4FA3-8698-4470C7DDF6A3}" presName="thickLine" presStyleLbl="alignNode1" presStyleIdx="2" presStyleCnt="6"/>
      <dgm:spPr/>
    </dgm:pt>
    <dgm:pt modelId="{CA357301-3E79-4B3F-BEE8-9F588DC37F2D}" type="pres">
      <dgm:prSet presAssocID="{4AC87CB0-249E-4FA3-8698-4470C7DDF6A3}" presName="horz1" presStyleCnt="0"/>
      <dgm:spPr/>
    </dgm:pt>
    <dgm:pt modelId="{1E360D13-E991-4B98-9E23-02D8266BC683}" type="pres">
      <dgm:prSet presAssocID="{4AC87CB0-249E-4FA3-8698-4470C7DDF6A3}" presName="tx1" presStyleLbl="revTx" presStyleIdx="2" presStyleCnt="6"/>
      <dgm:spPr/>
      <dgm:t>
        <a:bodyPr/>
        <a:lstStyle/>
        <a:p>
          <a:endParaRPr lang="en-GB"/>
        </a:p>
      </dgm:t>
    </dgm:pt>
    <dgm:pt modelId="{7DEC391D-1026-4687-B96D-8097449ECC50}" type="pres">
      <dgm:prSet presAssocID="{4AC87CB0-249E-4FA3-8698-4470C7DDF6A3}" presName="vert1" presStyleCnt="0"/>
      <dgm:spPr/>
    </dgm:pt>
    <dgm:pt modelId="{3A4CC973-EBF1-4F20-9F64-DA4F23C1BFCF}" type="pres">
      <dgm:prSet presAssocID="{FBD359C3-F5E7-4C22-BA1E-C1B0026A1E44}" presName="thickLine" presStyleLbl="alignNode1" presStyleIdx="3" presStyleCnt="6"/>
      <dgm:spPr/>
    </dgm:pt>
    <dgm:pt modelId="{6854169D-CD0E-4F3D-A09E-A0536C6B1445}" type="pres">
      <dgm:prSet presAssocID="{FBD359C3-F5E7-4C22-BA1E-C1B0026A1E44}" presName="horz1" presStyleCnt="0"/>
      <dgm:spPr/>
    </dgm:pt>
    <dgm:pt modelId="{D5A42CA8-EC81-4809-97A5-D44D3B806FE2}" type="pres">
      <dgm:prSet presAssocID="{FBD359C3-F5E7-4C22-BA1E-C1B0026A1E44}" presName="tx1" presStyleLbl="revTx" presStyleIdx="3" presStyleCnt="6"/>
      <dgm:spPr/>
      <dgm:t>
        <a:bodyPr/>
        <a:lstStyle/>
        <a:p>
          <a:endParaRPr lang="en-GB"/>
        </a:p>
      </dgm:t>
    </dgm:pt>
    <dgm:pt modelId="{0B2A5435-C19B-4EAE-81B8-D21BFC7FBBBF}" type="pres">
      <dgm:prSet presAssocID="{FBD359C3-F5E7-4C22-BA1E-C1B0026A1E44}" presName="vert1" presStyleCnt="0"/>
      <dgm:spPr/>
    </dgm:pt>
    <dgm:pt modelId="{4F4D1B7D-B6C5-4F6F-84B3-1630A9E18D8E}" type="pres">
      <dgm:prSet presAssocID="{3273481F-DAF5-4D04-8062-C88D8BDE701A}" presName="thickLine" presStyleLbl="alignNode1" presStyleIdx="4" presStyleCnt="6"/>
      <dgm:spPr/>
    </dgm:pt>
    <dgm:pt modelId="{D3F39CBA-1C0F-48AE-9592-5575E80AC22C}" type="pres">
      <dgm:prSet presAssocID="{3273481F-DAF5-4D04-8062-C88D8BDE701A}" presName="horz1" presStyleCnt="0"/>
      <dgm:spPr/>
    </dgm:pt>
    <dgm:pt modelId="{14443FD3-BE4B-4799-8F84-C6230F6D188D}" type="pres">
      <dgm:prSet presAssocID="{3273481F-DAF5-4D04-8062-C88D8BDE701A}" presName="tx1" presStyleLbl="revTx" presStyleIdx="4" presStyleCnt="6"/>
      <dgm:spPr/>
      <dgm:t>
        <a:bodyPr/>
        <a:lstStyle/>
        <a:p>
          <a:endParaRPr lang="en-GB"/>
        </a:p>
      </dgm:t>
    </dgm:pt>
    <dgm:pt modelId="{B1894282-B4D7-49E5-8232-F54D4C0F5F25}" type="pres">
      <dgm:prSet presAssocID="{3273481F-DAF5-4D04-8062-C88D8BDE701A}" presName="vert1" presStyleCnt="0"/>
      <dgm:spPr/>
    </dgm:pt>
    <dgm:pt modelId="{5D9E9664-4E9D-4727-983F-AF82AB271753}" type="pres">
      <dgm:prSet presAssocID="{BDA10AED-A1A5-4883-85B3-92C8CB6DC34B}" presName="thickLine" presStyleLbl="alignNode1" presStyleIdx="5" presStyleCnt="6"/>
      <dgm:spPr/>
    </dgm:pt>
    <dgm:pt modelId="{C891CADB-B7B5-49CE-906D-C6D9EB378DC1}" type="pres">
      <dgm:prSet presAssocID="{BDA10AED-A1A5-4883-85B3-92C8CB6DC34B}" presName="horz1" presStyleCnt="0"/>
      <dgm:spPr/>
    </dgm:pt>
    <dgm:pt modelId="{9DE09DF8-D8BC-4909-9F86-08059A5C7AC8}" type="pres">
      <dgm:prSet presAssocID="{BDA10AED-A1A5-4883-85B3-92C8CB6DC34B}" presName="tx1" presStyleLbl="revTx" presStyleIdx="5" presStyleCnt="6"/>
      <dgm:spPr/>
      <dgm:t>
        <a:bodyPr/>
        <a:lstStyle/>
        <a:p>
          <a:endParaRPr lang="en-GB"/>
        </a:p>
      </dgm:t>
    </dgm:pt>
    <dgm:pt modelId="{2D688117-BA33-40C8-8066-5119D1E9EB51}" type="pres">
      <dgm:prSet presAssocID="{BDA10AED-A1A5-4883-85B3-92C8CB6DC34B}" presName="vert1" presStyleCnt="0"/>
      <dgm:spPr/>
    </dgm:pt>
  </dgm:ptLst>
  <dgm:cxnLst>
    <dgm:cxn modelId="{97473C8D-3434-496A-9F3A-A53BD4F7B24B}" type="presOf" srcId="{4AC87CB0-249E-4FA3-8698-4470C7DDF6A3}" destId="{1E360D13-E991-4B98-9E23-02D8266BC683}" srcOrd="0" destOrd="0" presId="urn:microsoft.com/office/officeart/2008/layout/LinedList"/>
    <dgm:cxn modelId="{EFB0FDAF-96EF-430E-A4C8-15EC4BE51804}" type="presOf" srcId="{3273481F-DAF5-4D04-8062-C88D8BDE701A}" destId="{14443FD3-BE4B-4799-8F84-C6230F6D188D}" srcOrd="0" destOrd="0" presId="urn:microsoft.com/office/officeart/2008/layout/LinedList"/>
    <dgm:cxn modelId="{08187D0F-9820-4A6E-B5DA-C6A96698C07D}" type="presOf" srcId="{2D406B89-A0EE-41B3-B8CE-C1CCC296E8C7}" destId="{4575B26B-4E94-4CEF-9D83-2087500AE067}" srcOrd="0" destOrd="0" presId="urn:microsoft.com/office/officeart/2008/layout/LinedList"/>
    <dgm:cxn modelId="{CBF76047-E6EE-4339-9796-D37A7C54DE46}" type="presOf" srcId="{BDA10AED-A1A5-4883-85B3-92C8CB6DC34B}" destId="{9DE09DF8-D8BC-4909-9F86-08059A5C7AC8}" srcOrd="0" destOrd="0" presId="urn:microsoft.com/office/officeart/2008/layout/LinedList"/>
    <dgm:cxn modelId="{09507634-452F-4BF1-B89A-7F49E8A14290}" srcId="{8A43BF16-A636-428B-BF47-51B368018CAF}" destId="{4AC87CB0-249E-4FA3-8698-4470C7DDF6A3}" srcOrd="2" destOrd="0" parTransId="{648E4158-9A37-4F9A-A812-C5C462AA970F}" sibTransId="{07E85AC2-9ABD-4295-B0B1-8F09FFE5E17E}"/>
    <dgm:cxn modelId="{29C18E25-17E0-4565-ADC9-703D9F2DFE88}" srcId="{8A43BF16-A636-428B-BF47-51B368018CAF}" destId="{BDA10AED-A1A5-4883-85B3-92C8CB6DC34B}" srcOrd="5" destOrd="0" parTransId="{F614310E-931E-4648-B7B9-1B2D1D7D08FD}" sibTransId="{0490FFB3-8E73-41EF-A643-E80D69474784}"/>
    <dgm:cxn modelId="{02ECC6B5-CCC4-4467-A103-3146B1C65A34}" srcId="{8A43BF16-A636-428B-BF47-51B368018CAF}" destId="{FBD359C3-F5E7-4C22-BA1E-C1B0026A1E44}" srcOrd="3" destOrd="0" parTransId="{5B2D7487-954B-4E51-B58B-98B7186B4096}" sibTransId="{EE31ACF3-5D28-4B79-A62A-9CB2C254CDA8}"/>
    <dgm:cxn modelId="{B2B51B8A-8339-48FB-88EA-76FA16214D3E}" srcId="{8A43BF16-A636-428B-BF47-51B368018CAF}" destId="{3273481F-DAF5-4D04-8062-C88D8BDE701A}" srcOrd="4" destOrd="0" parTransId="{3C0A3B11-C03E-43B3-BBBA-8B7FD257691B}" sibTransId="{A56A197A-53DC-40FB-8381-B7B896F5DF72}"/>
    <dgm:cxn modelId="{FC673A21-0139-415E-B4A4-3D5FBC120AF6}" type="presOf" srcId="{FBD359C3-F5E7-4C22-BA1E-C1B0026A1E44}" destId="{D5A42CA8-EC81-4809-97A5-D44D3B806FE2}" srcOrd="0" destOrd="0" presId="urn:microsoft.com/office/officeart/2008/layout/LinedList"/>
    <dgm:cxn modelId="{03BF5168-F584-46B4-B94E-2D8D112384F8}" srcId="{8A43BF16-A636-428B-BF47-51B368018CAF}" destId="{2D406B89-A0EE-41B3-B8CE-C1CCC296E8C7}" srcOrd="0" destOrd="0" parTransId="{BC897AC9-A7E2-4580-8337-1A4CCC740C5C}" sibTransId="{FEFF57BE-7C39-4691-9309-8ABBC39A853B}"/>
    <dgm:cxn modelId="{D141ED22-8E16-4113-A627-21127AFEBC9F}" type="presOf" srcId="{8A43BF16-A636-428B-BF47-51B368018CAF}" destId="{3FCF197D-3240-4C23-921B-B4F407AC0145}" srcOrd="0" destOrd="0" presId="urn:microsoft.com/office/officeart/2008/layout/LinedList"/>
    <dgm:cxn modelId="{AABAA905-352C-4429-9620-FA649FFAC431}" type="presOf" srcId="{8035A5DC-B14F-4DC2-B228-A8081A87792F}" destId="{540FD08F-992C-4752-A7BD-836B419F0897}" srcOrd="0" destOrd="0" presId="urn:microsoft.com/office/officeart/2008/layout/LinedList"/>
    <dgm:cxn modelId="{C1BF575D-B110-48F1-A912-366BA6EB9070}" srcId="{8A43BF16-A636-428B-BF47-51B368018CAF}" destId="{8035A5DC-B14F-4DC2-B228-A8081A87792F}" srcOrd="1" destOrd="0" parTransId="{91EC3CDD-CE3F-4663-A1C9-41DE8F09AE08}" sibTransId="{CA1CFF9D-2EF4-45D1-AA13-562E33DBB62A}"/>
    <dgm:cxn modelId="{BB4F3730-A7CF-43D2-A567-67DBC88AD9D2}" type="presParOf" srcId="{3FCF197D-3240-4C23-921B-B4F407AC0145}" destId="{5A1E2919-C9FD-466F-BCB9-F822FF12ABDA}" srcOrd="0" destOrd="0" presId="urn:microsoft.com/office/officeart/2008/layout/LinedList"/>
    <dgm:cxn modelId="{8B1DED1D-EA68-468D-B613-F31377A53EFA}" type="presParOf" srcId="{3FCF197D-3240-4C23-921B-B4F407AC0145}" destId="{DBA336D4-F35B-4B55-87B4-9286A926C1C4}" srcOrd="1" destOrd="0" presId="urn:microsoft.com/office/officeart/2008/layout/LinedList"/>
    <dgm:cxn modelId="{D85BB1AD-0EE8-473A-ACEE-0233199AD276}" type="presParOf" srcId="{DBA336D4-F35B-4B55-87B4-9286A926C1C4}" destId="{4575B26B-4E94-4CEF-9D83-2087500AE067}" srcOrd="0" destOrd="0" presId="urn:microsoft.com/office/officeart/2008/layout/LinedList"/>
    <dgm:cxn modelId="{111F42B9-36A5-4D7C-91B4-4F860670961D}" type="presParOf" srcId="{DBA336D4-F35B-4B55-87B4-9286A926C1C4}" destId="{0DA418F6-0357-48E6-B986-04AEEF5359C6}" srcOrd="1" destOrd="0" presId="urn:microsoft.com/office/officeart/2008/layout/LinedList"/>
    <dgm:cxn modelId="{3F270E9D-540B-4EE3-895B-1736636B72A8}" type="presParOf" srcId="{3FCF197D-3240-4C23-921B-B4F407AC0145}" destId="{79DEB8E2-83F5-46BB-A487-380978AD3061}" srcOrd="2" destOrd="0" presId="urn:microsoft.com/office/officeart/2008/layout/LinedList"/>
    <dgm:cxn modelId="{5A3BD38E-9433-4D36-8E7E-354447B016E6}" type="presParOf" srcId="{3FCF197D-3240-4C23-921B-B4F407AC0145}" destId="{9931CA94-951B-485F-8FA0-488F44EA9E7F}" srcOrd="3" destOrd="0" presId="urn:microsoft.com/office/officeart/2008/layout/LinedList"/>
    <dgm:cxn modelId="{765184AD-D461-410E-882E-50D0F82A8A72}" type="presParOf" srcId="{9931CA94-951B-485F-8FA0-488F44EA9E7F}" destId="{540FD08F-992C-4752-A7BD-836B419F0897}" srcOrd="0" destOrd="0" presId="urn:microsoft.com/office/officeart/2008/layout/LinedList"/>
    <dgm:cxn modelId="{5B1012FC-9441-4F00-8C1B-F61DD11DBB3A}" type="presParOf" srcId="{9931CA94-951B-485F-8FA0-488F44EA9E7F}" destId="{A2B6B9B3-ECE6-41E7-ACAB-2E67F442B014}" srcOrd="1" destOrd="0" presId="urn:microsoft.com/office/officeart/2008/layout/LinedList"/>
    <dgm:cxn modelId="{9A3CA88B-1AEB-4B51-B94D-9A48B9D07491}" type="presParOf" srcId="{3FCF197D-3240-4C23-921B-B4F407AC0145}" destId="{8746C960-EAD0-46F9-9841-677A62FC4F12}" srcOrd="4" destOrd="0" presId="urn:microsoft.com/office/officeart/2008/layout/LinedList"/>
    <dgm:cxn modelId="{D5C50F04-8BAE-417A-822E-9D37C3E3FA07}" type="presParOf" srcId="{3FCF197D-3240-4C23-921B-B4F407AC0145}" destId="{CA357301-3E79-4B3F-BEE8-9F588DC37F2D}" srcOrd="5" destOrd="0" presId="urn:microsoft.com/office/officeart/2008/layout/LinedList"/>
    <dgm:cxn modelId="{607777A6-1BF0-432A-937A-269A927C3D95}" type="presParOf" srcId="{CA357301-3E79-4B3F-BEE8-9F588DC37F2D}" destId="{1E360D13-E991-4B98-9E23-02D8266BC683}" srcOrd="0" destOrd="0" presId="urn:microsoft.com/office/officeart/2008/layout/LinedList"/>
    <dgm:cxn modelId="{BFC1879B-F642-42C6-A772-FFB8BCCD92B6}" type="presParOf" srcId="{CA357301-3E79-4B3F-BEE8-9F588DC37F2D}" destId="{7DEC391D-1026-4687-B96D-8097449ECC50}" srcOrd="1" destOrd="0" presId="urn:microsoft.com/office/officeart/2008/layout/LinedList"/>
    <dgm:cxn modelId="{8FC5C919-9641-4A07-810B-406A676CA147}" type="presParOf" srcId="{3FCF197D-3240-4C23-921B-B4F407AC0145}" destId="{3A4CC973-EBF1-4F20-9F64-DA4F23C1BFCF}" srcOrd="6" destOrd="0" presId="urn:microsoft.com/office/officeart/2008/layout/LinedList"/>
    <dgm:cxn modelId="{502362B8-1172-424D-8868-D1CC34054533}" type="presParOf" srcId="{3FCF197D-3240-4C23-921B-B4F407AC0145}" destId="{6854169D-CD0E-4F3D-A09E-A0536C6B1445}" srcOrd="7" destOrd="0" presId="urn:microsoft.com/office/officeart/2008/layout/LinedList"/>
    <dgm:cxn modelId="{A941A9A9-CA6C-45A2-A31C-7EA71B92FBD5}" type="presParOf" srcId="{6854169D-CD0E-4F3D-A09E-A0536C6B1445}" destId="{D5A42CA8-EC81-4809-97A5-D44D3B806FE2}" srcOrd="0" destOrd="0" presId="urn:microsoft.com/office/officeart/2008/layout/LinedList"/>
    <dgm:cxn modelId="{37A257A7-762D-46C4-8AA3-22E04B7A9836}" type="presParOf" srcId="{6854169D-CD0E-4F3D-A09E-A0536C6B1445}" destId="{0B2A5435-C19B-4EAE-81B8-D21BFC7FBBBF}" srcOrd="1" destOrd="0" presId="urn:microsoft.com/office/officeart/2008/layout/LinedList"/>
    <dgm:cxn modelId="{239284E8-073A-4843-A545-09A1FB2D0B9B}" type="presParOf" srcId="{3FCF197D-3240-4C23-921B-B4F407AC0145}" destId="{4F4D1B7D-B6C5-4F6F-84B3-1630A9E18D8E}" srcOrd="8" destOrd="0" presId="urn:microsoft.com/office/officeart/2008/layout/LinedList"/>
    <dgm:cxn modelId="{9DCF85F7-DD06-4344-A6FE-7FE36630D967}" type="presParOf" srcId="{3FCF197D-3240-4C23-921B-B4F407AC0145}" destId="{D3F39CBA-1C0F-48AE-9592-5575E80AC22C}" srcOrd="9" destOrd="0" presId="urn:microsoft.com/office/officeart/2008/layout/LinedList"/>
    <dgm:cxn modelId="{9090A5B7-5599-4D30-AD9F-170E25D2C7D4}" type="presParOf" srcId="{D3F39CBA-1C0F-48AE-9592-5575E80AC22C}" destId="{14443FD3-BE4B-4799-8F84-C6230F6D188D}" srcOrd="0" destOrd="0" presId="urn:microsoft.com/office/officeart/2008/layout/LinedList"/>
    <dgm:cxn modelId="{C421D908-62F0-40F4-98B4-A579723132ED}" type="presParOf" srcId="{D3F39CBA-1C0F-48AE-9592-5575E80AC22C}" destId="{B1894282-B4D7-49E5-8232-F54D4C0F5F25}" srcOrd="1" destOrd="0" presId="urn:microsoft.com/office/officeart/2008/layout/LinedList"/>
    <dgm:cxn modelId="{8F8A510E-3B86-4077-AF37-D4D4C33B0143}" type="presParOf" srcId="{3FCF197D-3240-4C23-921B-B4F407AC0145}" destId="{5D9E9664-4E9D-4727-983F-AF82AB271753}" srcOrd="10" destOrd="0" presId="urn:microsoft.com/office/officeart/2008/layout/LinedList"/>
    <dgm:cxn modelId="{ED047732-BCC6-44EC-BB87-43BC82DC6E6E}" type="presParOf" srcId="{3FCF197D-3240-4C23-921B-B4F407AC0145}" destId="{C891CADB-B7B5-49CE-906D-C6D9EB378DC1}" srcOrd="11" destOrd="0" presId="urn:microsoft.com/office/officeart/2008/layout/LinedList"/>
    <dgm:cxn modelId="{CCD53BFB-3786-4816-95C7-A6A96A7BDDD5}" type="presParOf" srcId="{C891CADB-B7B5-49CE-906D-C6D9EB378DC1}" destId="{9DE09DF8-D8BC-4909-9F86-08059A5C7AC8}" srcOrd="0" destOrd="0" presId="urn:microsoft.com/office/officeart/2008/layout/LinedList"/>
    <dgm:cxn modelId="{BB924585-50F1-42F9-B214-0A290FDFA076}" type="presParOf" srcId="{C891CADB-B7B5-49CE-906D-C6D9EB378DC1}" destId="{2D688117-BA33-40C8-8066-5119D1E9EB5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F80A7D9-FFAF-4381-B474-E4FF814C7371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0171FEEB-F97D-448A-AE00-FB0716B02AA8}">
      <dgm:prSet/>
      <dgm:spPr/>
      <dgm:t>
        <a:bodyPr/>
        <a:lstStyle/>
        <a:p>
          <a:pPr rtl="0"/>
          <a:r>
            <a:rPr lang="en-GB" dirty="0" smtClean="0"/>
            <a:t>Recently the importance of capturing impact has probably grown, given the financial climate in which we find ourselves. Things have shifted with a new Secretary State for Health and his focus on outcomes.  It is clearly on outcomes rather than processes, and so I think the importance has grown exponentially. (chief nurse)</a:t>
          </a:r>
          <a:endParaRPr lang="en-GB" dirty="0"/>
        </a:p>
      </dgm:t>
    </dgm:pt>
    <dgm:pt modelId="{4EACBDED-8D6C-47D9-925F-B1C98BC47C9D}" type="parTrans" cxnId="{922EEB2C-32A6-4044-9FEE-170BA0867005}">
      <dgm:prSet/>
      <dgm:spPr/>
      <dgm:t>
        <a:bodyPr/>
        <a:lstStyle/>
        <a:p>
          <a:endParaRPr lang="en-GB"/>
        </a:p>
      </dgm:t>
    </dgm:pt>
    <dgm:pt modelId="{D8707117-DAA8-4EE3-82EA-9EBB78EF7933}" type="sibTrans" cxnId="{922EEB2C-32A6-4044-9FEE-170BA0867005}">
      <dgm:prSet/>
      <dgm:spPr/>
      <dgm:t>
        <a:bodyPr/>
        <a:lstStyle/>
        <a:p>
          <a:endParaRPr lang="en-GB"/>
        </a:p>
      </dgm:t>
    </dgm:pt>
    <dgm:pt modelId="{1FBC70DC-ED68-4A82-BDDA-9B45DAFBCF26}" type="pres">
      <dgm:prSet presAssocID="{4F80A7D9-FFAF-4381-B474-E4FF814C73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3861C82-4B51-4FC6-950C-A1344ED8EDC6}" type="pres">
      <dgm:prSet presAssocID="{0171FEEB-F97D-448A-AE00-FB0716B02AA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22EEB2C-32A6-4044-9FEE-170BA0867005}" srcId="{4F80A7D9-FFAF-4381-B474-E4FF814C7371}" destId="{0171FEEB-F97D-448A-AE00-FB0716B02AA8}" srcOrd="0" destOrd="0" parTransId="{4EACBDED-8D6C-47D9-925F-B1C98BC47C9D}" sibTransId="{D8707117-DAA8-4EE3-82EA-9EBB78EF7933}"/>
    <dgm:cxn modelId="{252BAC98-D9DD-41D9-8E35-BB1EBFE0CADF}" type="presOf" srcId="{0171FEEB-F97D-448A-AE00-FB0716B02AA8}" destId="{43861C82-4B51-4FC6-950C-A1344ED8EDC6}" srcOrd="0" destOrd="0" presId="urn:microsoft.com/office/officeart/2005/8/layout/vList2"/>
    <dgm:cxn modelId="{6D5F998A-E23A-415B-9651-A45A12EE5588}" type="presOf" srcId="{4F80A7D9-FFAF-4381-B474-E4FF814C7371}" destId="{1FBC70DC-ED68-4A82-BDDA-9B45DAFBCF26}" srcOrd="0" destOrd="0" presId="urn:microsoft.com/office/officeart/2005/8/layout/vList2"/>
    <dgm:cxn modelId="{4C3DBD0E-379E-46C1-BC05-8DE6B96CEDDD}" type="presParOf" srcId="{1FBC70DC-ED68-4A82-BDDA-9B45DAFBCF26}" destId="{43861C82-4B51-4FC6-950C-A1344ED8EDC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701D541-9D85-42FC-B282-7B0EE8CCDEDC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1C012C99-14CF-449F-AB51-41AEAA5EDAEC}">
      <dgm:prSet/>
      <dgm:spPr/>
      <dgm:t>
        <a:bodyPr/>
        <a:lstStyle/>
        <a:p>
          <a:pPr rtl="0"/>
          <a:r>
            <a:rPr lang="en-GB" dirty="0" smtClean="0"/>
            <a:t>From the nurse consultant perspective,  I think it’s very important to have some quantifiable measure that they’re actually making a difference. We feel instinctively it makes a difference, but if we want these posts to continue in the current climate, we need to show some sort of benefit and impact. (medical consultant)</a:t>
          </a:r>
          <a:endParaRPr lang="en-GB" dirty="0"/>
        </a:p>
      </dgm:t>
    </dgm:pt>
    <dgm:pt modelId="{3138BFA9-C0F8-4339-A895-A349DD42886B}" type="parTrans" cxnId="{A8B91CD7-22BA-450D-8FA6-41746AEC2A20}">
      <dgm:prSet/>
      <dgm:spPr/>
      <dgm:t>
        <a:bodyPr/>
        <a:lstStyle/>
        <a:p>
          <a:endParaRPr lang="en-GB"/>
        </a:p>
      </dgm:t>
    </dgm:pt>
    <dgm:pt modelId="{5C67F94F-3746-48D9-84EC-42E16775DBD0}" type="sibTrans" cxnId="{A8B91CD7-22BA-450D-8FA6-41746AEC2A20}">
      <dgm:prSet/>
      <dgm:spPr/>
      <dgm:t>
        <a:bodyPr/>
        <a:lstStyle/>
        <a:p>
          <a:endParaRPr lang="en-GB"/>
        </a:p>
      </dgm:t>
    </dgm:pt>
    <dgm:pt modelId="{661D9341-C065-4450-A859-C64BC1DC4DD3}" type="pres">
      <dgm:prSet presAssocID="{1701D541-9D85-42FC-B282-7B0EE8CCDE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4D128C1-88B7-4EFA-A9D6-E4D64CC7CC93}" type="pres">
      <dgm:prSet presAssocID="{1C012C99-14CF-449F-AB51-41AEAA5EDAE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38FF348-3211-4062-B978-23A75CE264D8}" type="presOf" srcId="{1701D541-9D85-42FC-B282-7B0EE8CCDEDC}" destId="{661D9341-C065-4450-A859-C64BC1DC4DD3}" srcOrd="0" destOrd="0" presId="urn:microsoft.com/office/officeart/2005/8/layout/vList2"/>
    <dgm:cxn modelId="{A8B91CD7-22BA-450D-8FA6-41746AEC2A20}" srcId="{1701D541-9D85-42FC-B282-7B0EE8CCDEDC}" destId="{1C012C99-14CF-449F-AB51-41AEAA5EDAEC}" srcOrd="0" destOrd="0" parTransId="{3138BFA9-C0F8-4339-A895-A349DD42886B}" sibTransId="{5C67F94F-3746-48D9-84EC-42E16775DBD0}"/>
    <dgm:cxn modelId="{2198B739-9E4B-493F-B7E1-70B41F1552DF}" type="presOf" srcId="{1C012C99-14CF-449F-AB51-41AEAA5EDAEC}" destId="{E4D128C1-88B7-4EFA-A9D6-E4D64CC7CC93}" srcOrd="0" destOrd="0" presId="urn:microsoft.com/office/officeart/2005/8/layout/vList2"/>
    <dgm:cxn modelId="{2E7B55BE-4831-460B-B77A-ED9EEF5739D6}" type="presParOf" srcId="{661D9341-C065-4450-A859-C64BC1DC4DD3}" destId="{E4D128C1-88B7-4EFA-A9D6-E4D64CC7CC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50CE179-9344-4AEC-A3BE-9B042114A72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C7D7BCE-9867-40C3-ADD3-BA1CBC0BE621}">
      <dgm:prSet/>
      <dgm:spPr/>
      <dgm:t>
        <a:bodyPr/>
        <a:lstStyle/>
        <a:p>
          <a:pPr rtl="0"/>
          <a:r>
            <a:rPr lang="en-GB" dirty="0" smtClean="0"/>
            <a:t>Personal assessment of post and help plan future developments</a:t>
          </a:r>
          <a:endParaRPr lang="en-GB" dirty="0"/>
        </a:p>
      </dgm:t>
    </dgm:pt>
    <dgm:pt modelId="{892EBED4-75BD-479F-9574-B8ED7DD46C17}" type="parTrans" cxnId="{3B0684FE-8FED-4A90-8AB2-84B6B25BAC28}">
      <dgm:prSet/>
      <dgm:spPr/>
      <dgm:t>
        <a:bodyPr/>
        <a:lstStyle/>
        <a:p>
          <a:endParaRPr lang="en-GB"/>
        </a:p>
      </dgm:t>
    </dgm:pt>
    <dgm:pt modelId="{0EF6A292-13DC-4EE0-AA5C-1F11843DC287}" type="sibTrans" cxnId="{3B0684FE-8FED-4A90-8AB2-84B6B25BAC28}">
      <dgm:prSet/>
      <dgm:spPr/>
      <dgm:t>
        <a:bodyPr/>
        <a:lstStyle/>
        <a:p>
          <a:endParaRPr lang="en-GB"/>
        </a:p>
      </dgm:t>
    </dgm:pt>
    <dgm:pt modelId="{2C969A79-DDCE-4CAA-8BFB-EF27C04CBE66}">
      <dgm:prSet/>
      <dgm:spPr/>
      <dgm:t>
        <a:bodyPr/>
        <a:lstStyle/>
        <a:p>
          <a:pPr rtl="0"/>
          <a:r>
            <a:rPr lang="en-GB" dirty="0" smtClean="0"/>
            <a:t>Clarify role boundaries and identify value-added component in relation to other posts</a:t>
          </a:r>
          <a:endParaRPr lang="en-GB" dirty="0"/>
        </a:p>
      </dgm:t>
    </dgm:pt>
    <dgm:pt modelId="{231457B0-E8C3-4E2F-93EA-098405DD286E}" type="parTrans" cxnId="{6B50D5A5-4ACE-4B02-91BC-77F380D82571}">
      <dgm:prSet/>
      <dgm:spPr/>
      <dgm:t>
        <a:bodyPr/>
        <a:lstStyle/>
        <a:p>
          <a:endParaRPr lang="en-GB"/>
        </a:p>
      </dgm:t>
    </dgm:pt>
    <dgm:pt modelId="{1F5511F8-A025-4887-893A-EAE9818C34ED}" type="sibTrans" cxnId="{6B50D5A5-4ACE-4B02-91BC-77F380D82571}">
      <dgm:prSet/>
      <dgm:spPr/>
      <dgm:t>
        <a:bodyPr/>
        <a:lstStyle/>
        <a:p>
          <a:endParaRPr lang="en-GB"/>
        </a:p>
      </dgm:t>
    </dgm:pt>
    <dgm:pt modelId="{0D67E287-5A60-4BCB-B660-63431BFD9081}">
      <dgm:prSet/>
      <dgm:spPr/>
      <dgm:t>
        <a:bodyPr/>
        <a:lstStyle/>
        <a:p>
          <a:pPr rtl="0"/>
          <a:r>
            <a:rPr lang="en-GB" dirty="0" smtClean="0"/>
            <a:t>Organisational concern for return on investment in post</a:t>
          </a:r>
          <a:endParaRPr lang="en-GB" dirty="0"/>
        </a:p>
      </dgm:t>
    </dgm:pt>
    <dgm:pt modelId="{BCE028AF-919D-4DEF-9544-836D565BD770}" type="parTrans" cxnId="{734574E1-9552-4905-BD12-CACF24D0009B}">
      <dgm:prSet/>
      <dgm:spPr/>
      <dgm:t>
        <a:bodyPr/>
        <a:lstStyle/>
        <a:p>
          <a:endParaRPr lang="en-GB"/>
        </a:p>
      </dgm:t>
    </dgm:pt>
    <dgm:pt modelId="{89095DBF-A052-4643-9D2B-BA63B1A75703}" type="sibTrans" cxnId="{734574E1-9552-4905-BD12-CACF24D0009B}">
      <dgm:prSet/>
      <dgm:spPr/>
      <dgm:t>
        <a:bodyPr/>
        <a:lstStyle/>
        <a:p>
          <a:endParaRPr lang="en-GB"/>
        </a:p>
      </dgm:t>
    </dgm:pt>
    <dgm:pt modelId="{BEA430A1-DE2E-4C3E-88B1-A3F57558FBCC}">
      <dgm:prSet/>
      <dgm:spPr/>
      <dgm:t>
        <a:bodyPr/>
        <a:lstStyle/>
        <a:p>
          <a:pPr rtl="0"/>
          <a:r>
            <a:rPr lang="en-GB" dirty="0" smtClean="0"/>
            <a:t>Demonstrate the contribution of consultant roles to improving health care nationally</a:t>
          </a:r>
          <a:endParaRPr lang="en-GB" dirty="0"/>
        </a:p>
      </dgm:t>
    </dgm:pt>
    <dgm:pt modelId="{D211282F-B8A3-4C30-AB06-24C48150B1C6}" type="parTrans" cxnId="{D254B1DC-7866-4434-B537-6831EE8980AA}">
      <dgm:prSet/>
      <dgm:spPr/>
      <dgm:t>
        <a:bodyPr/>
        <a:lstStyle/>
        <a:p>
          <a:endParaRPr lang="en-GB"/>
        </a:p>
      </dgm:t>
    </dgm:pt>
    <dgm:pt modelId="{9FEA6FD9-3032-42CF-991B-817B2DA29AF3}" type="sibTrans" cxnId="{D254B1DC-7866-4434-B537-6831EE8980AA}">
      <dgm:prSet/>
      <dgm:spPr/>
      <dgm:t>
        <a:bodyPr/>
        <a:lstStyle/>
        <a:p>
          <a:endParaRPr lang="en-GB"/>
        </a:p>
      </dgm:t>
    </dgm:pt>
    <dgm:pt modelId="{B19799EC-D466-4FBF-8EE8-CA12B4211A40}">
      <dgm:prSet/>
      <dgm:spPr/>
      <dgm:t>
        <a:bodyPr/>
        <a:lstStyle/>
        <a:p>
          <a:pPr rtl="0"/>
          <a:r>
            <a:rPr lang="en-GB" dirty="0" smtClean="0"/>
            <a:t>Professional and public responsibility to demonstrate money invested in post being used to best effect</a:t>
          </a:r>
          <a:endParaRPr lang="en-GB" dirty="0"/>
        </a:p>
      </dgm:t>
    </dgm:pt>
    <dgm:pt modelId="{F9815CD2-8372-478C-AE77-F371B00F3AA2}" type="parTrans" cxnId="{6A7CAF31-869F-4B84-B5DE-20B4ADA6D433}">
      <dgm:prSet/>
      <dgm:spPr/>
      <dgm:t>
        <a:bodyPr/>
        <a:lstStyle/>
        <a:p>
          <a:endParaRPr lang="en-GB"/>
        </a:p>
      </dgm:t>
    </dgm:pt>
    <dgm:pt modelId="{C4346D20-7960-4E50-B72A-B1DF98528D12}" type="sibTrans" cxnId="{6A7CAF31-869F-4B84-B5DE-20B4ADA6D433}">
      <dgm:prSet/>
      <dgm:spPr/>
      <dgm:t>
        <a:bodyPr/>
        <a:lstStyle/>
        <a:p>
          <a:endParaRPr lang="en-GB"/>
        </a:p>
      </dgm:t>
    </dgm:pt>
    <dgm:pt modelId="{DCC00567-E3CD-4B4B-ABA0-0B8016CA747F}">
      <dgm:prSet/>
      <dgm:spPr/>
      <dgm:t>
        <a:bodyPr/>
        <a:lstStyle/>
        <a:p>
          <a:pPr rtl="0"/>
          <a:r>
            <a:rPr lang="en-GB" dirty="0" smtClean="0"/>
            <a:t>Raise profile of role in organisation and more widely</a:t>
          </a:r>
          <a:endParaRPr lang="en-GB" dirty="0"/>
        </a:p>
      </dgm:t>
    </dgm:pt>
    <dgm:pt modelId="{C2E8C7A1-60E3-4EF1-8064-E102862C5EAE}" type="parTrans" cxnId="{AE63331D-927E-4783-9E33-FDA628FBEF83}">
      <dgm:prSet/>
      <dgm:spPr/>
      <dgm:t>
        <a:bodyPr/>
        <a:lstStyle/>
        <a:p>
          <a:endParaRPr lang="en-GB"/>
        </a:p>
      </dgm:t>
    </dgm:pt>
    <dgm:pt modelId="{F67CCE9B-92DC-40D7-B391-EA4E8FD468C4}" type="sibTrans" cxnId="{AE63331D-927E-4783-9E33-FDA628FBEF83}">
      <dgm:prSet/>
      <dgm:spPr/>
      <dgm:t>
        <a:bodyPr/>
        <a:lstStyle/>
        <a:p>
          <a:endParaRPr lang="en-GB"/>
        </a:p>
      </dgm:t>
    </dgm:pt>
    <dgm:pt modelId="{2484F4FA-47EE-4CBE-9F1D-CCAEC6D596FF}" type="pres">
      <dgm:prSet presAssocID="{F50CE179-9344-4AEC-A3BE-9B042114A72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FB41651F-65F7-4FED-BC40-4D66821F4A9B}" type="pres">
      <dgm:prSet presAssocID="{BC7D7BCE-9867-40C3-ADD3-BA1CBC0BE621}" presName="thickLine" presStyleLbl="alignNode1" presStyleIdx="0" presStyleCnt="6"/>
      <dgm:spPr/>
    </dgm:pt>
    <dgm:pt modelId="{F8D17233-C6EB-4E7D-A844-A5326A0B516C}" type="pres">
      <dgm:prSet presAssocID="{BC7D7BCE-9867-40C3-ADD3-BA1CBC0BE621}" presName="horz1" presStyleCnt="0"/>
      <dgm:spPr/>
    </dgm:pt>
    <dgm:pt modelId="{46D73549-6635-4CB8-B83B-D2515D0CED29}" type="pres">
      <dgm:prSet presAssocID="{BC7D7BCE-9867-40C3-ADD3-BA1CBC0BE621}" presName="tx1" presStyleLbl="revTx" presStyleIdx="0" presStyleCnt="6"/>
      <dgm:spPr/>
      <dgm:t>
        <a:bodyPr/>
        <a:lstStyle/>
        <a:p>
          <a:endParaRPr lang="en-GB"/>
        </a:p>
      </dgm:t>
    </dgm:pt>
    <dgm:pt modelId="{0C080BC5-0E6B-4A11-9391-91C57F22D81B}" type="pres">
      <dgm:prSet presAssocID="{BC7D7BCE-9867-40C3-ADD3-BA1CBC0BE621}" presName="vert1" presStyleCnt="0"/>
      <dgm:spPr/>
    </dgm:pt>
    <dgm:pt modelId="{E9D709A7-992A-47B0-8B98-9922CB2265AC}" type="pres">
      <dgm:prSet presAssocID="{2C969A79-DDCE-4CAA-8BFB-EF27C04CBE66}" presName="thickLine" presStyleLbl="alignNode1" presStyleIdx="1" presStyleCnt="6"/>
      <dgm:spPr/>
    </dgm:pt>
    <dgm:pt modelId="{17311BE8-0B0C-4838-B9A2-A9F5FC57D3F9}" type="pres">
      <dgm:prSet presAssocID="{2C969A79-DDCE-4CAA-8BFB-EF27C04CBE66}" presName="horz1" presStyleCnt="0"/>
      <dgm:spPr/>
    </dgm:pt>
    <dgm:pt modelId="{11AA1184-C130-4404-9F07-106CC3BBE1E2}" type="pres">
      <dgm:prSet presAssocID="{2C969A79-DDCE-4CAA-8BFB-EF27C04CBE66}" presName="tx1" presStyleLbl="revTx" presStyleIdx="1" presStyleCnt="6"/>
      <dgm:spPr/>
      <dgm:t>
        <a:bodyPr/>
        <a:lstStyle/>
        <a:p>
          <a:endParaRPr lang="en-GB"/>
        </a:p>
      </dgm:t>
    </dgm:pt>
    <dgm:pt modelId="{DF28ACD3-72F1-4951-A53F-C0EF33A74AAB}" type="pres">
      <dgm:prSet presAssocID="{2C969A79-DDCE-4CAA-8BFB-EF27C04CBE66}" presName="vert1" presStyleCnt="0"/>
      <dgm:spPr/>
    </dgm:pt>
    <dgm:pt modelId="{F5C98DCE-3563-4886-8B79-1EF49ED1A252}" type="pres">
      <dgm:prSet presAssocID="{0D67E287-5A60-4BCB-B660-63431BFD9081}" presName="thickLine" presStyleLbl="alignNode1" presStyleIdx="2" presStyleCnt="6"/>
      <dgm:spPr/>
    </dgm:pt>
    <dgm:pt modelId="{DB8A89A0-FA18-41A1-BC33-172E5B8F83A2}" type="pres">
      <dgm:prSet presAssocID="{0D67E287-5A60-4BCB-B660-63431BFD9081}" presName="horz1" presStyleCnt="0"/>
      <dgm:spPr/>
    </dgm:pt>
    <dgm:pt modelId="{0FE0576A-D3E1-417B-AEF8-158B33A3ABE9}" type="pres">
      <dgm:prSet presAssocID="{0D67E287-5A60-4BCB-B660-63431BFD9081}" presName="tx1" presStyleLbl="revTx" presStyleIdx="2" presStyleCnt="6"/>
      <dgm:spPr/>
      <dgm:t>
        <a:bodyPr/>
        <a:lstStyle/>
        <a:p>
          <a:endParaRPr lang="en-GB"/>
        </a:p>
      </dgm:t>
    </dgm:pt>
    <dgm:pt modelId="{9892F909-284A-4D86-97A4-ADEAA382617D}" type="pres">
      <dgm:prSet presAssocID="{0D67E287-5A60-4BCB-B660-63431BFD9081}" presName="vert1" presStyleCnt="0"/>
      <dgm:spPr/>
    </dgm:pt>
    <dgm:pt modelId="{3DBC6CCA-334A-4BF7-A96A-9EEAA78B5F55}" type="pres">
      <dgm:prSet presAssocID="{BEA430A1-DE2E-4C3E-88B1-A3F57558FBCC}" presName="thickLine" presStyleLbl="alignNode1" presStyleIdx="3" presStyleCnt="6"/>
      <dgm:spPr/>
    </dgm:pt>
    <dgm:pt modelId="{8093ED29-7AAC-4447-B72E-1EF40DF5A53B}" type="pres">
      <dgm:prSet presAssocID="{BEA430A1-DE2E-4C3E-88B1-A3F57558FBCC}" presName="horz1" presStyleCnt="0"/>
      <dgm:spPr/>
    </dgm:pt>
    <dgm:pt modelId="{6B3ED14A-911E-4DC7-9EA4-2D268996642F}" type="pres">
      <dgm:prSet presAssocID="{BEA430A1-DE2E-4C3E-88B1-A3F57558FBCC}" presName="tx1" presStyleLbl="revTx" presStyleIdx="3" presStyleCnt="6"/>
      <dgm:spPr/>
      <dgm:t>
        <a:bodyPr/>
        <a:lstStyle/>
        <a:p>
          <a:endParaRPr lang="en-GB"/>
        </a:p>
      </dgm:t>
    </dgm:pt>
    <dgm:pt modelId="{70B21C5A-AEB7-4107-ADE0-F4ADB41751A7}" type="pres">
      <dgm:prSet presAssocID="{BEA430A1-DE2E-4C3E-88B1-A3F57558FBCC}" presName="vert1" presStyleCnt="0"/>
      <dgm:spPr/>
    </dgm:pt>
    <dgm:pt modelId="{A078E0F6-907E-4DD4-BB7A-4A1028A4D563}" type="pres">
      <dgm:prSet presAssocID="{B19799EC-D466-4FBF-8EE8-CA12B4211A40}" presName="thickLine" presStyleLbl="alignNode1" presStyleIdx="4" presStyleCnt="6"/>
      <dgm:spPr/>
    </dgm:pt>
    <dgm:pt modelId="{4C458A4A-7A4C-4871-8A09-6F89CD97479E}" type="pres">
      <dgm:prSet presAssocID="{B19799EC-D466-4FBF-8EE8-CA12B4211A40}" presName="horz1" presStyleCnt="0"/>
      <dgm:spPr/>
    </dgm:pt>
    <dgm:pt modelId="{DE7EEA0A-1BA3-4E01-A469-7CB9B7EB8545}" type="pres">
      <dgm:prSet presAssocID="{B19799EC-D466-4FBF-8EE8-CA12B4211A40}" presName="tx1" presStyleLbl="revTx" presStyleIdx="4" presStyleCnt="6"/>
      <dgm:spPr/>
      <dgm:t>
        <a:bodyPr/>
        <a:lstStyle/>
        <a:p>
          <a:endParaRPr lang="en-GB"/>
        </a:p>
      </dgm:t>
    </dgm:pt>
    <dgm:pt modelId="{AE3BB4C0-07DE-4D31-A71B-3787D6D0D325}" type="pres">
      <dgm:prSet presAssocID="{B19799EC-D466-4FBF-8EE8-CA12B4211A40}" presName="vert1" presStyleCnt="0"/>
      <dgm:spPr/>
    </dgm:pt>
    <dgm:pt modelId="{2388EAB8-E040-4807-B706-3B41083B95E3}" type="pres">
      <dgm:prSet presAssocID="{DCC00567-E3CD-4B4B-ABA0-0B8016CA747F}" presName="thickLine" presStyleLbl="alignNode1" presStyleIdx="5" presStyleCnt="6"/>
      <dgm:spPr/>
    </dgm:pt>
    <dgm:pt modelId="{151F8F49-1408-4897-9979-7D3A1E9E7696}" type="pres">
      <dgm:prSet presAssocID="{DCC00567-E3CD-4B4B-ABA0-0B8016CA747F}" presName="horz1" presStyleCnt="0"/>
      <dgm:spPr/>
    </dgm:pt>
    <dgm:pt modelId="{A4511E68-3C71-43E1-B276-66D1F13B317D}" type="pres">
      <dgm:prSet presAssocID="{DCC00567-E3CD-4B4B-ABA0-0B8016CA747F}" presName="tx1" presStyleLbl="revTx" presStyleIdx="5" presStyleCnt="6"/>
      <dgm:spPr/>
      <dgm:t>
        <a:bodyPr/>
        <a:lstStyle/>
        <a:p>
          <a:endParaRPr lang="en-GB"/>
        </a:p>
      </dgm:t>
    </dgm:pt>
    <dgm:pt modelId="{63F0DFD1-CC4F-4709-B1E6-80FD43C81C9F}" type="pres">
      <dgm:prSet presAssocID="{DCC00567-E3CD-4B4B-ABA0-0B8016CA747F}" presName="vert1" presStyleCnt="0"/>
      <dgm:spPr/>
    </dgm:pt>
  </dgm:ptLst>
  <dgm:cxnLst>
    <dgm:cxn modelId="{5693A4D5-00CC-4D6F-A8F8-E3FE2C740964}" type="presOf" srcId="{BC7D7BCE-9867-40C3-ADD3-BA1CBC0BE621}" destId="{46D73549-6635-4CB8-B83B-D2515D0CED29}" srcOrd="0" destOrd="0" presId="urn:microsoft.com/office/officeart/2008/layout/LinedList"/>
    <dgm:cxn modelId="{30865920-B4DA-4876-BFBF-B7BF40642DF4}" type="presOf" srcId="{F50CE179-9344-4AEC-A3BE-9B042114A724}" destId="{2484F4FA-47EE-4CBE-9F1D-CCAEC6D596FF}" srcOrd="0" destOrd="0" presId="urn:microsoft.com/office/officeart/2008/layout/LinedList"/>
    <dgm:cxn modelId="{A7EFF73F-936A-4B7D-852D-10AC31E80A97}" type="presOf" srcId="{0D67E287-5A60-4BCB-B660-63431BFD9081}" destId="{0FE0576A-D3E1-417B-AEF8-158B33A3ABE9}" srcOrd="0" destOrd="0" presId="urn:microsoft.com/office/officeart/2008/layout/LinedList"/>
    <dgm:cxn modelId="{AE63331D-927E-4783-9E33-FDA628FBEF83}" srcId="{F50CE179-9344-4AEC-A3BE-9B042114A724}" destId="{DCC00567-E3CD-4B4B-ABA0-0B8016CA747F}" srcOrd="5" destOrd="0" parTransId="{C2E8C7A1-60E3-4EF1-8064-E102862C5EAE}" sibTransId="{F67CCE9B-92DC-40D7-B391-EA4E8FD468C4}"/>
    <dgm:cxn modelId="{031CB369-2006-4ABE-98E0-82B34A9497D0}" type="presOf" srcId="{DCC00567-E3CD-4B4B-ABA0-0B8016CA747F}" destId="{A4511E68-3C71-43E1-B276-66D1F13B317D}" srcOrd="0" destOrd="0" presId="urn:microsoft.com/office/officeart/2008/layout/LinedList"/>
    <dgm:cxn modelId="{78F8F04B-CA15-4374-BEC3-E6474FE21374}" type="presOf" srcId="{2C969A79-DDCE-4CAA-8BFB-EF27C04CBE66}" destId="{11AA1184-C130-4404-9F07-106CC3BBE1E2}" srcOrd="0" destOrd="0" presId="urn:microsoft.com/office/officeart/2008/layout/LinedList"/>
    <dgm:cxn modelId="{3B0684FE-8FED-4A90-8AB2-84B6B25BAC28}" srcId="{F50CE179-9344-4AEC-A3BE-9B042114A724}" destId="{BC7D7BCE-9867-40C3-ADD3-BA1CBC0BE621}" srcOrd="0" destOrd="0" parTransId="{892EBED4-75BD-479F-9574-B8ED7DD46C17}" sibTransId="{0EF6A292-13DC-4EE0-AA5C-1F11843DC287}"/>
    <dgm:cxn modelId="{6B50D5A5-4ACE-4B02-91BC-77F380D82571}" srcId="{F50CE179-9344-4AEC-A3BE-9B042114A724}" destId="{2C969A79-DDCE-4CAA-8BFB-EF27C04CBE66}" srcOrd="1" destOrd="0" parTransId="{231457B0-E8C3-4E2F-93EA-098405DD286E}" sibTransId="{1F5511F8-A025-4887-893A-EAE9818C34ED}"/>
    <dgm:cxn modelId="{FF3FAAAA-019A-41E9-B392-84F409897B91}" type="presOf" srcId="{BEA430A1-DE2E-4C3E-88B1-A3F57558FBCC}" destId="{6B3ED14A-911E-4DC7-9EA4-2D268996642F}" srcOrd="0" destOrd="0" presId="urn:microsoft.com/office/officeart/2008/layout/LinedList"/>
    <dgm:cxn modelId="{D254B1DC-7866-4434-B537-6831EE8980AA}" srcId="{F50CE179-9344-4AEC-A3BE-9B042114A724}" destId="{BEA430A1-DE2E-4C3E-88B1-A3F57558FBCC}" srcOrd="3" destOrd="0" parTransId="{D211282F-B8A3-4C30-AB06-24C48150B1C6}" sibTransId="{9FEA6FD9-3032-42CF-991B-817B2DA29AF3}"/>
    <dgm:cxn modelId="{54074EBC-B50E-4C55-BFA3-9E31DDEBA5BB}" type="presOf" srcId="{B19799EC-D466-4FBF-8EE8-CA12B4211A40}" destId="{DE7EEA0A-1BA3-4E01-A469-7CB9B7EB8545}" srcOrd="0" destOrd="0" presId="urn:microsoft.com/office/officeart/2008/layout/LinedList"/>
    <dgm:cxn modelId="{6A7CAF31-869F-4B84-B5DE-20B4ADA6D433}" srcId="{F50CE179-9344-4AEC-A3BE-9B042114A724}" destId="{B19799EC-D466-4FBF-8EE8-CA12B4211A40}" srcOrd="4" destOrd="0" parTransId="{F9815CD2-8372-478C-AE77-F371B00F3AA2}" sibTransId="{C4346D20-7960-4E50-B72A-B1DF98528D12}"/>
    <dgm:cxn modelId="{734574E1-9552-4905-BD12-CACF24D0009B}" srcId="{F50CE179-9344-4AEC-A3BE-9B042114A724}" destId="{0D67E287-5A60-4BCB-B660-63431BFD9081}" srcOrd="2" destOrd="0" parTransId="{BCE028AF-919D-4DEF-9544-836D565BD770}" sibTransId="{89095DBF-A052-4643-9D2B-BA63B1A75703}"/>
    <dgm:cxn modelId="{94D39B45-C6D0-421B-8857-246A39569EF5}" type="presParOf" srcId="{2484F4FA-47EE-4CBE-9F1D-CCAEC6D596FF}" destId="{FB41651F-65F7-4FED-BC40-4D66821F4A9B}" srcOrd="0" destOrd="0" presId="urn:microsoft.com/office/officeart/2008/layout/LinedList"/>
    <dgm:cxn modelId="{9C7EBA0C-BAD0-4471-9A3C-70BE14887486}" type="presParOf" srcId="{2484F4FA-47EE-4CBE-9F1D-CCAEC6D596FF}" destId="{F8D17233-C6EB-4E7D-A844-A5326A0B516C}" srcOrd="1" destOrd="0" presId="urn:microsoft.com/office/officeart/2008/layout/LinedList"/>
    <dgm:cxn modelId="{59220F46-746B-4A79-96C6-9F8F96F0DB4A}" type="presParOf" srcId="{F8D17233-C6EB-4E7D-A844-A5326A0B516C}" destId="{46D73549-6635-4CB8-B83B-D2515D0CED29}" srcOrd="0" destOrd="0" presId="urn:microsoft.com/office/officeart/2008/layout/LinedList"/>
    <dgm:cxn modelId="{3CDCB8CD-3BD3-4620-B405-F477F7A1A072}" type="presParOf" srcId="{F8D17233-C6EB-4E7D-A844-A5326A0B516C}" destId="{0C080BC5-0E6B-4A11-9391-91C57F22D81B}" srcOrd="1" destOrd="0" presId="urn:microsoft.com/office/officeart/2008/layout/LinedList"/>
    <dgm:cxn modelId="{76338E86-B59C-4264-97D6-06AAFBDE6387}" type="presParOf" srcId="{2484F4FA-47EE-4CBE-9F1D-CCAEC6D596FF}" destId="{E9D709A7-992A-47B0-8B98-9922CB2265AC}" srcOrd="2" destOrd="0" presId="urn:microsoft.com/office/officeart/2008/layout/LinedList"/>
    <dgm:cxn modelId="{76119034-F03B-49EE-9387-7A38A0D3D03E}" type="presParOf" srcId="{2484F4FA-47EE-4CBE-9F1D-CCAEC6D596FF}" destId="{17311BE8-0B0C-4838-B9A2-A9F5FC57D3F9}" srcOrd="3" destOrd="0" presId="urn:microsoft.com/office/officeart/2008/layout/LinedList"/>
    <dgm:cxn modelId="{546D3DB5-BD4F-4093-8544-72860248B075}" type="presParOf" srcId="{17311BE8-0B0C-4838-B9A2-A9F5FC57D3F9}" destId="{11AA1184-C130-4404-9F07-106CC3BBE1E2}" srcOrd="0" destOrd="0" presId="urn:microsoft.com/office/officeart/2008/layout/LinedList"/>
    <dgm:cxn modelId="{D1F8C751-5C29-4AAD-8C1A-652F1996A65D}" type="presParOf" srcId="{17311BE8-0B0C-4838-B9A2-A9F5FC57D3F9}" destId="{DF28ACD3-72F1-4951-A53F-C0EF33A74AAB}" srcOrd="1" destOrd="0" presId="urn:microsoft.com/office/officeart/2008/layout/LinedList"/>
    <dgm:cxn modelId="{2AB0A221-C22C-45E8-8F28-2B3C963FFFF7}" type="presParOf" srcId="{2484F4FA-47EE-4CBE-9F1D-CCAEC6D596FF}" destId="{F5C98DCE-3563-4886-8B79-1EF49ED1A252}" srcOrd="4" destOrd="0" presId="urn:microsoft.com/office/officeart/2008/layout/LinedList"/>
    <dgm:cxn modelId="{1259521D-2D4F-4C42-8790-256BE51F695E}" type="presParOf" srcId="{2484F4FA-47EE-4CBE-9F1D-CCAEC6D596FF}" destId="{DB8A89A0-FA18-41A1-BC33-172E5B8F83A2}" srcOrd="5" destOrd="0" presId="urn:microsoft.com/office/officeart/2008/layout/LinedList"/>
    <dgm:cxn modelId="{090BC80F-11B2-4900-BBD1-BF95F757D6D0}" type="presParOf" srcId="{DB8A89A0-FA18-41A1-BC33-172E5B8F83A2}" destId="{0FE0576A-D3E1-417B-AEF8-158B33A3ABE9}" srcOrd="0" destOrd="0" presId="urn:microsoft.com/office/officeart/2008/layout/LinedList"/>
    <dgm:cxn modelId="{B31AAEDC-2B05-40A3-888B-5877C51A4214}" type="presParOf" srcId="{DB8A89A0-FA18-41A1-BC33-172E5B8F83A2}" destId="{9892F909-284A-4D86-97A4-ADEAA382617D}" srcOrd="1" destOrd="0" presId="urn:microsoft.com/office/officeart/2008/layout/LinedList"/>
    <dgm:cxn modelId="{75CC841C-1C20-4112-9BB8-24E045B38AED}" type="presParOf" srcId="{2484F4FA-47EE-4CBE-9F1D-CCAEC6D596FF}" destId="{3DBC6CCA-334A-4BF7-A96A-9EEAA78B5F55}" srcOrd="6" destOrd="0" presId="urn:microsoft.com/office/officeart/2008/layout/LinedList"/>
    <dgm:cxn modelId="{6DEEEE84-F84F-4EFB-9B2E-8423D9D3DF90}" type="presParOf" srcId="{2484F4FA-47EE-4CBE-9F1D-CCAEC6D596FF}" destId="{8093ED29-7AAC-4447-B72E-1EF40DF5A53B}" srcOrd="7" destOrd="0" presId="urn:microsoft.com/office/officeart/2008/layout/LinedList"/>
    <dgm:cxn modelId="{870B1F49-C413-47A7-AD28-1359A039DA23}" type="presParOf" srcId="{8093ED29-7AAC-4447-B72E-1EF40DF5A53B}" destId="{6B3ED14A-911E-4DC7-9EA4-2D268996642F}" srcOrd="0" destOrd="0" presId="urn:microsoft.com/office/officeart/2008/layout/LinedList"/>
    <dgm:cxn modelId="{1DF0A311-2225-4194-9499-E620A887974F}" type="presParOf" srcId="{8093ED29-7AAC-4447-B72E-1EF40DF5A53B}" destId="{70B21C5A-AEB7-4107-ADE0-F4ADB41751A7}" srcOrd="1" destOrd="0" presId="urn:microsoft.com/office/officeart/2008/layout/LinedList"/>
    <dgm:cxn modelId="{E8646D0D-7AD6-48FF-BC1F-1FC12B66B338}" type="presParOf" srcId="{2484F4FA-47EE-4CBE-9F1D-CCAEC6D596FF}" destId="{A078E0F6-907E-4DD4-BB7A-4A1028A4D563}" srcOrd="8" destOrd="0" presId="urn:microsoft.com/office/officeart/2008/layout/LinedList"/>
    <dgm:cxn modelId="{DF8BB9AC-4159-491A-9911-C6AB6CC3EBBE}" type="presParOf" srcId="{2484F4FA-47EE-4CBE-9F1D-CCAEC6D596FF}" destId="{4C458A4A-7A4C-4871-8A09-6F89CD97479E}" srcOrd="9" destOrd="0" presId="urn:microsoft.com/office/officeart/2008/layout/LinedList"/>
    <dgm:cxn modelId="{592CDEB2-37AE-4ACB-B4DD-084E8F8C1556}" type="presParOf" srcId="{4C458A4A-7A4C-4871-8A09-6F89CD97479E}" destId="{DE7EEA0A-1BA3-4E01-A469-7CB9B7EB8545}" srcOrd="0" destOrd="0" presId="urn:microsoft.com/office/officeart/2008/layout/LinedList"/>
    <dgm:cxn modelId="{A14C5F16-CABF-4129-B306-A0288EA90D1D}" type="presParOf" srcId="{4C458A4A-7A4C-4871-8A09-6F89CD97479E}" destId="{AE3BB4C0-07DE-4D31-A71B-3787D6D0D325}" srcOrd="1" destOrd="0" presId="urn:microsoft.com/office/officeart/2008/layout/LinedList"/>
    <dgm:cxn modelId="{BAEF0A4F-2D36-4DFE-AFA9-2FAA01C07CD8}" type="presParOf" srcId="{2484F4FA-47EE-4CBE-9F1D-CCAEC6D596FF}" destId="{2388EAB8-E040-4807-B706-3B41083B95E3}" srcOrd="10" destOrd="0" presId="urn:microsoft.com/office/officeart/2008/layout/LinedList"/>
    <dgm:cxn modelId="{2B2116F1-651F-4014-BAD8-A08C8B89B1BB}" type="presParOf" srcId="{2484F4FA-47EE-4CBE-9F1D-CCAEC6D596FF}" destId="{151F8F49-1408-4897-9979-7D3A1E9E7696}" srcOrd="11" destOrd="0" presId="urn:microsoft.com/office/officeart/2008/layout/LinedList"/>
    <dgm:cxn modelId="{4D6484EE-80F9-48CB-9543-99AEACE7A1E1}" type="presParOf" srcId="{151F8F49-1408-4897-9979-7D3A1E9E7696}" destId="{A4511E68-3C71-43E1-B276-66D1F13B317D}" srcOrd="0" destOrd="0" presId="urn:microsoft.com/office/officeart/2008/layout/LinedList"/>
    <dgm:cxn modelId="{6609E21A-D1DA-4B9A-B017-C87DCC44016A}" type="presParOf" srcId="{151F8F49-1408-4897-9979-7D3A1E9E7696}" destId="{63F0DFD1-CC4F-4709-B1E6-80FD43C81C9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F70857F-6756-462A-BADF-8FA5BDB89A3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659BF29-049D-427D-ACB7-18BE17BC8D50}">
      <dgm:prSet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dirty="0" smtClean="0"/>
            <a:t>36 primary studies - 12 quantitative with a comparison group, 9 descriptive surveys (no comparison) and 15 qualitative studies</a:t>
          </a:r>
          <a:endParaRPr lang="en-GB" dirty="0"/>
        </a:p>
      </dgm:t>
    </dgm:pt>
    <dgm:pt modelId="{492C11BC-F248-4BB2-9415-1DFEEF304E69}" type="parTrans" cxnId="{4D775B75-90B7-4B51-BDF9-A38D2A6ABD6E}">
      <dgm:prSet/>
      <dgm:spPr/>
      <dgm:t>
        <a:bodyPr/>
        <a:lstStyle/>
        <a:p>
          <a:endParaRPr lang="en-GB"/>
        </a:p>
      </dgm:t>
    </dgm:pt>
    <dgm:pt modelId="{655EB412-53B2-4B70-A355-F07FBB98FCAF}" type="sibTrans" cxnId="{4D775B75-90B7-4B51-BDF9-A38D2A6ABD6E}">
      <dgm:prSet/>
      <dgm:spPr/>
      <dgm:t>
        <a:bodyPr/>
        <a:lstStyle/>
        <a:p>
          <a:endParaRPr lang="en-GB"/>
        </a:p>
      </dgm:t>
    </dgm:pt>
    <dgm:pt modelId="{86D7B2F4-6091-4D38-B8EF-9BCAA75CC0B0}">
      <dgm:prSet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dirty="0" smtClean="0"/>
            <a:t>Diversity in clinical setting, nature of clinical services and outcomes assessed</a:t>
          </a:r>
          <a:endParaRPr lang="en-GB" dirty="0"/>
        </a:p>
      </dgm:t>
    </dgm:pt>
    <dgm:pt modelId="{6F44E07F-48B8-4026-A1FC-08F76E036B6C}" type="parTrans" cxnId="{CCA5223A-9D55-4674-B288-C1B677116BCB}">
      <dgm:prSet/>
      <dgm:spPr/>
      <dgm:t>
        <a:bodyPr/>
        <a:lstStyle/>
        <a:p>
          <a:endParaRPr lang="en-GB"/>
        </a:p>
      </dgm:t>
    </dgm:pt>
    <dgm:pt modelId="{DF685B25-7D6C-41DC-A31C-EEC788C91780}" type="sibTrans" cxnId="{CCA5223A-9D55-4674-B288-C1B677116BCB}">
      <dgm:prSet/>
      <dgm:spPr/>
      <dgm:t>
        <a:bodyPr/>
        <a:lstStyle/>
        <a:p>
          <a:endParaRPr lang="en-GB"/>
        </a:p>
      </dgm:t>
    </dgm:pt>
    <dgm:pt modelId="{E51210D6-B05C-4A3D-B690-57D99D5E136F}">
      <dgm:prSet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dirty="0" smtClean="0"/>
            <a:t>Quantitative studies, study design compromised by lack of adequate comparators</a:t>
          </a:r>
          <a:endParaRPr lang="en-GB" dirty="0"/>
        </a:p>
      </dgm:t>
    </dgm:pt>
    <dgm:pt modelId="{4DC15F9E-9166-4023-A17A-A5A15749BC34}" type="parTrans" cxnId="{960F0FFF-383F-47F1-8FB3-04AE9A678F28}">
      <dgm:prSet/>
      <dgm:spPr/>
      <dgm:t>
        <a:bodyPr/>
        <a:lstStyle/>
        <a:p>
          <a:endParaRPr lang="en-GB"/>
        </a:p>
      </dgm:t>
    </dgm:pt>
    <dgm:pt modelId="{C6F60770-3A44-4E72-85A8-E7C6D2FE2B4A}" type="sibTrans" cxnId="{960F0FFF-383F-47F1-8FB3-04AE9A678F28}">
      <dgm:prSet/>
      <dgm:spPr/>
      <dgm:t>
        <a:bodyPr/>
        <a:lstStyle/>
        <a:p>
          <a:endParaRPr lang="en-GB"/>
        </a:p>
      </dgm:t>
    </dgm:pt>
    <dgm:pt modelId="{723F004C-A4B9-4D67-98F2-F27949C03621}">
      <dgm:prSet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dirty="0" smtClean="0"/>
            <a:t>Qualitative studies focus was often on processes rather than outcomes of care</a:t>
          </a:r>
          <a:endParaRPr lang="en-GB" dirty="0"/>
        </a:p>
      </dgm:t>
    </dgm:pt>
    <dgm:pt modelId="{F0A2A51A-1F31-4456-B570-1341CACA7BE8}" type="parTrans" cxnId="{27DEDFF2-4AF7-498D-9E56-7A250A9962C0}">
      <dgm:prSet/>
      <dgm:spPr/>
      <dgm:t>
        <a:bodyPr/>
        <a:lstStyle/>
        <a:p>
          <a:endParaRPr lang="en-GB"/>
        </a:p>
      </dgm:t>
    </dgm:pt>
    <dgm:pt modelId="{56569B72-02C0-48C6-B15E-28F97E136ED3}" type="sibTrans" cxnId="{27DEDFF2-4AF7-498D-9E56-7A250A9962C0}">
      <dgm:prSet/>
      <dgm:spPr/>
      <dgm:t>
        <a:bodyPr/>
        <a:lstStyle/>
        <a:p>
          <a:endParaRPr lang="en-GB"/>
        </a:p>
      </dgm:t>
    </dgm:pt>
    <dgm:pt modelId="{F5DC3AFA-0F41-4BC4-B75D-822DD0FAB3F1}">
      <dgm:prSet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dirty="0" smtClean="0"/>
            <a:t>Some (weak) evidence of impact in relation to patient, staff and organisational outcomes</a:t>
          </a:r>
          <a:endParaRPr lang="en-GB" dirty="0"/>
        </a:p>
      </dgm:t>
    </dgm:pt>
    <dgm:pt modelId="{6451AD92-ABB9-468A-B885-B60487634B17}" type="parTrans" cxnId="{9D8F1C84-7EB4-4C51-A47A-38ABDFA88C58}">
      <dgm:prSet/>
      <dgm:spPr/>
      <dgm:t>
        <a:bodyPr/>
        <a:lstStyle/>
        <a:p>
          <a:endParaRPr lang="en-GB"/>
        </a:p>
      </dgm:t>
    </dgm:pt>
    <dgm:pt modelId="{968F1F44-E64C-41D4-8D72-2C13D913F39E}" type="sibTrans" cxnId="{9D8F1C84-7EB4-4C51-A47A-38ABDFA88C58}">
      <dgm:prSet/>
      <dgm:spPr/>
      <dgm:t>
        <a:bodyPr/>
        <a:lstStyle/>
        <a:p>
          <a:endParaRPr lang="en-GB"/>
        </a:p>
      </dgm:t>
    </dgm:pt>
    <dgm:pt modelId="{F461BE26-6954-42A7-A30C-6AA5CCCB5BC6}">
      <dgm:prSet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dirty="0" smtClean="0"/>
            <a:t>Overall, study quality was weak</a:t>
          </a:r>
          <a:endParaRPr lang="en-GB" dirty="0"/>
        </a:p>
      </dgm:t>
    </dgm:pt>
    <dgm:pt modelId="{B85C1936-6382-4295-8E05-D088C75A9A15}" type="sibTrans" cxnId="{4052E709-56C9-4F31-8E4F-D8D3489DF34F}">
      <dgm:prSet/>
      <dgm:spPr/>
      <dgm:t>
        <a:bodyPr/>
        <a:lstStyle/>
        <a:p>
          <a:endParaRPr lang="en-GB"/>
        </a:p>
      </dgm:t>
    </dgm:pt>
    <dgm:pt modelId="{8ACEA89F-2CC6-4B07-868C-2C291872095C}" type="parTrans" cxnId="{4052E709-56C9-4F31-8E4F-D8D3489DF34F}">
      <dgm:prSet/>
      <dgm:spPr/>
      <dgm:t>
        <a:bodyPr/>
        <a:lstStyle/>
        <a:p>
          <a:endParaRPr lang="en-GB"/>
        </a:p>
      </dgm:t>
    </dgm:pt>
    <dgm:pt modelId="{90DFA262-4D10-47DA-9BFA-955A1E79B19C}" type="pres">
      <dgm:prSet presAssocID="{8F70857F-6756-462A-BADF-8FA5BDB89A3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BF760851-645F-48FD-B00E-635EC4204AF6}" type="pres">
      <dgm:prSet presAssocID="{F659BF29-049D-427D-ACB7-18BE17BC8D50}" presName="thickLine" presStyleLbl="alignNode1" presStyleIdx="0" presStyleCnt="6"/>
      <dgm:spPr/>
    </dgm:pt>
    <dgm:pt modelId="{9AE71794-A99E-4EA1-9206-BD1C01C76E19}" type="pres">
      <dgm:prSet presAssocID="{F659BF29-049D-427D-ACB7-18BE17BC8D50}" presName="horz1" presStyleCnt="0"/>
      <dgm:spPr/>
    </dgm:pt>
    <dgm:pt modelId="{B8E202BE-0F81-4001-99E1-2CF4D5800854}" type="pres">
      <dgm:prSet presAssocID="{F659BF29-049D-427D-ACB7-18BE17BC8D50}" presName="tx1" presStyleLbl="revTx" presStyleIdx="0" presStyleCnt="6"/>
      <dgm:spPr/>
      <dgm:t>
        <a:bodyPr/>
        <a:lstStyle/>
        <a:p>
          <a:endParaRPr lang="en-GB"/>
        </a:p>
      </dgm:t>
    </dgm:pt>
    <dgm:pt modelId="{0ABD8118-E6EB-41A6-A6E2-4A32541EFB8D}" type="pres">
      <dgm:prSet presAssocID="{F659BF29-049D-427D-ACB7-18BE17BC8D50}" presName="vert1" presStyleCnt="0"/>
      <dgm:spPr/>
    </dgm:pt>
    <dgm:pt modelId="{CEED13BC-AB3E-4A06-91F5-E8E9320F0028}" type="pres">
      <dgm:prSet presAssocID="{86D7B2F4-6091-4D38-B8EF-9BCAA75CC0B0}" presName="thickLine" presStyleLbl="alignNode1" presStyleIdx="1" presStyleCnt="6"/>
      <dgm:spPr/>
    </dgm:pt>
    <dgm:pt modelId="{A1B63A3E-81E3-4968-A4C4-FD63043D0AB0}" type="pres">
      <dgm:prSet presAssocID="{86D7B2F4-6091-4D38-B8EF-9BCAA75CC0B0}" presName="horz1" presStyleCnt="0"/>
      <dgm:spPr/>
    </dgm:pt>
    <dgm:pt modelId="{CAEFCF85-9013-45EF-A7D0-3B1A173633F2}" type="pres">
      <dgm:prSet presAssocID="{86D7B2F4-6091-4D38-B8EF-9BCAA75CC0B0}" presName="tx1" presStyleLbl="revTx" presStyleIdx="1" presStyleCnt="6"/>
      <dgm:spPr/>
      <dgm:t>
        <a:bodyPr/>
        <a:lstStyle/>
        <a:p>
          <a:endParaRPr lang="en-GB"/>
        </a:p>
      </dgm:t>
    </dgm:pt>
    <dgm:pt modelId="{B98A0220-FBAE-49C7-9FBF-C35FD2CDD938}" type="pres">
      <dgm:prSet presAssocID="{86D7B2F4-6091-4D38-B8EF-9BCAA75CC0B0}" presName="vert1" presStyleCnt="0"/>
      <dgm:spPr/>
    </dgm:pt>
    <dgm:pt modelId="{8ED82552-65BF-4010-A212-95325B5BAE2F}" type="pres">
      <dgm:prSet presAssocID="{F461BE26-6954-42A7-A30C-6AA5CCCB5BC6}" presName="thickLine" presStyleLbl="alignNode1" presStyleIdx="2" presStyleCnt="6"/>
      <dgm:spPr/>
    </dgm:pt>
    <dgm:pt modelId="{A1E76BA0-138E-4B97-B5A6-A548D3307B4D}" type="pres">
      <dgm:prSet presAssocID="{F461BE26-6954-42A7-A30C-6AA5CCCB5BC6}" presName="horz1" presStyleCnt="0"/>
      <dgm:spPr/>
    </dgm:pt>
    <dgm:pt modelId="{B8C3BE5D-20F4-4C8D-9263-DF23C6D1FD85}" type="pres">
      <dgm:prSet presAssocID="{F461BE26-6954-42A7-A30C-6AA5CCCB5BC6}" presName="tx1" presStyleLbl="revTx" presStyleIdx="2" presStyleCnt="6"/>
      <dgm:spPr/>
      <dgm:t>
        <a:bodyPr/>
        <a:lstStyle/>
        <a:p>
          <a:endParaRPr lang="en-GB"/>
        </a:p>
      </dgm:t>
    </dgm:pt>
    <dgm:pt modelId="{8810B60B-E995-4F71-914F-AC3C8E2B823D}" type="pres">
      <dgm:prSet presAssocID="{F461BE26-6954-42A7-A30C-6AA5CCCB5BC6}" presName="vert1" presStyleCnt="0"/>
      <dgm:spPr/>
    </dgm:pt>
    <dgm:pt modelId="{57E82D23-BFFA-46F2-A52F-5104A250F87A}" type="pres">
      <dgm:prSet presAssocID="{E51210D6-B05C-4A3D-B690-57D99D5E136F}" presName="thickLine" presStyleLbl="alignNode1" presStyleIdx="3" presStyleCnt="6"/>
      <dgm:spPr/>
    </dgm:pt>
    <dgm:pt modelId="{85D4CA10-26FF-4738-B4E8-75D7533455A7}" type="pres">
      <dgm:prSet presAssocID="{E51210D6-B05C-4A3D-B690-57D99D5E136F}" presName="horz1" presStyleCnt="0"/>
      <dgm:spPr/>
    </dgm:pt>
    <dgm:pt modelId="{E09FC5D1-92BD-4438-AD77-058D998952AB}" type="pres">
      <dgm:prSet presAssocID="{E51210D6-B05C-4A3D-B690-57D99D5E136F}" presName="tx1" presStyleLbl="revTx" presStyleIdx="3" presStyleCnt="6"/>
      <dgm:spPr/>
      <dgm:t>
        <a:bodyPr/>
        <a:lstStyle/>
        <a:p>
          <a:endParaRPr lang="en-GB"/>
        </a:p>
      </dgm:t>
    </dgm:pt>
    <dgm:pt modelId="{F21E8AB0-3ABC-4B51-ACCC-3C7CB27C7C2D}" type="pres">
      <dgm:prSet presAssocID="{E51210D6-B05C-4A3D-B690-57D99D5E136F}" presName="vert1" presStyleCnt="0"/>
      <dgm:spPr/>
    </dgm:pt>
    <dgm:pt modelId="{F6F05B23-5712-4AC4-9244-A7714036DAA9}" type="pres">
      <dgm:prSet presAssocID="{723F004C-A4B9-4D67-98F2-F27949C03621}" presName="thickLine" presStyleLbl="alignNode1" presStyleIdx="4" presStyleCnt="6"/>
      <dgm:spPr/>
    </dgm:pt>
    <dgm:pt modelId="{2334441A-CADB-4DA6-9641-FEB02151AE64}" type="pres">
      <dgm:prSet presAssocID="{723F004C-A4B9-4D67-98F2-F27949C03621}" presName="horz1" presStyleCnt="0"/>
      <dgm:spPr/>
    </dgm:pt>
    <dgm:pt modelId="{D736EC66-5DD1-4941-A454-4434DCD6A291}" type="pres">
      <dgm:prSet presAssocID="{723F004C-A4B9-4D67-98F2-F27949C03621}" presName="tx1" presStyleLbl="revTx" presStyleIdx="4" presStyleCnt="6"/>
      <dgm:spPr/>
      <dgm:t>
        <a:bodyPr/>
        <a:lstStyle/>
        <a:p>
          <a:endParaRPr lang="en-GB"/>
        </a:p>
      </dgm:t>
    </dgm:pt>
    <dgm:pt modelId="{3ACCC56D-167A-4324-AE56-1E88A55CDD0E}" type="pres">
      <dgm:prSet presAssocID="{723F004C-A4B9-4D67-98F2-F27949C03621}" presName="vert1" presStyleCnt="0"/>
      <dgm:spPr/>
    </dgm:pt>
    <dgm:pt modelId="{53509766-9693-49E7-A4D9-64545AF0E70C}" type="pres">
      <dgm:prSet presAssocID="{F5DC3AFA-0F41-4BC4-B75D-822DD0FAB3F1}" presName="thickLine" presStyleLbl="alignNode1" presStyleIdx="5" presStyleCnt="6"/>
      <dgm:spPr/>
    </dgm:pt>
    <dgm:pt modelId="{24D56EAB-1C95-418D-978C-09E44AEBCFBE}" type="pres">
      <dgm:prSet presAssocID="{F5DC3AFA-0F41-4BC4-B75D-822DD0FAB3F1}" presName="horz1" presStyleCnt="0"/>
      <dgm:spPr/>
    </dgm:pt>
    <dgm:pt modelId="{40CEA432-A220-44A3-AFE1-F03298FAC785}" type="pres">
      <dgm:prSet presAssocID="{F5DC3AFA-0F41-4BC4-B75D-822DD0FAB3F1}" presName="tx1" presStyleLbl="revTx" presStyleIdx="5" presStyleCnt="6"/>
      <dgm:spPr/>
      <dgm:t>
        <a:bodyPr/>
        <a:lstStyle/>
        <a:p>
          <a:endParaRPr lang="en-GB"/>
        </a:p>
      </dgm:t>
    </dgm:pt>
    <dgm:pt modelId="{DB75E2E8-C778-4C1D-90F6-9EE3419EEB31}" type="pres">
      <dgm:prSet presAssocID="{F5DC3AFA-0F41-4BC4-B75D-822DD0FAB3F1}" presName="vert1" presStyleCnt="0"/>
      <dgm:spPr/>
    </dgm:pt>
  </dgm:ptLst>
  <dgm:cxnLst>
    <dgm:cxn modelId="{B89DC01B-76CD-4F86-8D52-AFE4DD8624AF}" type="presOf" srcId="{86D7B2F4-6091-4D38-B8EF-9BCAA75CC0B0}" destId="{CAEFCF85-9013-45EF-A7D0-3B1A173633F2}" srcOrd="0" destOrd="0" presId="urn:microsoft.com/office/officeart/2008/layout/LinedList"/>
    <dgm:cxn modelId="{CCA5223A-9D55-4674-B288-C1B677116BCB}" srcId="{8F70857F-6756-462A-BADF-8FA5BDB89A3A}" destId="{86D7B2F4-6091-4D38-B8EF-9BCAA75CC0B0}" srcOrd="1" destOrd="0" parTransId="{6F44E07F-48B8-4026-A1FC-08F76E036B6C}" sibTransId="{DF685B25-7D6C-41DC-A31C-EEC788C91780}"/>
    <dgm:cxn modelId="{4052E709-56C9-4F31-8E4F-D8D3489DF34F}" srcId="{8F70857F-6756-462A-BADF-8FA5BDB89A3A}" destId="{F461BE26-6954-42A7-A30C-6AA5CCCB5BC6}" srcOrd="2" destOrd="0" parTransId="{8ACEA89F-2CC6-4B07-868C-2C291872095C}" sibTransId="{B85C1936-6382-4295-8E05-D088C75A9A15}"/>
    <dgm:cxn modelId="{B9468EF5-90FE-43C2-9572-C92DA6117E8F}" type="presOf" srcId="{8F70857F-6756-462A-BADF-8FA5BDB89A3A}" destId="{90DFA262-4D10-47DA-9BFA-955A1E79B19C}" srcOrd="0" destOrd="0" presId="urn:microsoft.com/office/officeart/2008/layout/LinedList"/>
    <dgm:cxn modelId="{4D775B75-90B7-4B51-BDF9-A38D2A6ABD6E}" srcId="{8F70857F-6756-462A-BADF-8FA5BDB89A3A}" destId="{F659BF29-049D-427D-ACB7-18BE17BC8D50}" srcOrd="0" destOrd="0" parTransId="{492C11BC-F248-4BB2-9415-1DFEEF304E69}" sibTransId="{655EB412-53B2-4B70-A355-F07FBB98FCAF}"/>
    <dgm:cxn modelId="{BDA0EBEB-6167-4CB5-A050-D2D1F1D6717A}" type="presOf" srcId="{F659BF29-049D-427D-ACB7-18BE17BC8D50}" destId="{B8E202BE-0F81-4001-99E1-2CF4D5800854}" srcOrd="0" destOrd="0" presId="urn:microsoft.com/office/officeart/2008/layout/LinedList"/>
    <dgm:cxn modelId="{C69CA3E0-466F-49F3-B8F6-BF9CAAD30DE1}" type="presOf" srcId="{723F004C-A4B9-4D67-98F2-F27949C03621}" destId="{D736EC66-5DD1-4941-A454-4434DCD6A291}" srcOrd="0" destOrd="0" presId="urn:microsoft.com/office/officeart/2008/layout/LinedList"/>
    <dgm:cxn modelId="{7DF6B6B8-BB2F-49CA-9168-1C386EA58FE7}" type="presOf" srcId="{E51210D6-B05C-4A3D-B690-57D99D5E136F}" destId="{E09FC5D1-92BD-4438-AD77-058D998952AB}" srcOrd="0" destOrd="0" presId="urn:microsoft.com/office/officeart/2008/layout/LinedList"/>
    <dgm:cxn modelId="{6C00E2DE-D1DC-4BC0-9A90-627FB1AA7F4E}" type="presOf" srcId="{F461BE26-6954-42A7-A30C-6AA5CCCB5BC6}" destId="{B8C3BE5D-20F4-4C8D-9263-DF23C6D1FD85}" srcOrd="0" destOrd="0" presId="urn:microsoft.com/office/officeart/2008/layout/LinedList"/>
    <dgm:cxn modelId="{91AB94C2-6307-4B26-B5EE-3B51C5DE1E13}" type="presOf" srcId="{F5DC3AFA-0F41-4BC4-B75D-822DD0FAB3F1}" destId="{40CEA432-A220-44A3-AFE1-F03298FAC785}" srcOrd="0" destOrd="0" presId="urn:microsoft.com/office/officeart/2008/layout/LinedList"/>
    <dgm:cxn modelId="{27DEDFF2-4AF7-498D-9E56-7A250A9962C0}" srcId="{8F70857F-6756-462A-BADF-8FA5BDB89A3A}" destId="{723F004C-A4B9-4D67-98F2-F27949C03621}" srcOrd="4" destOrd="0" parTransId="{F0A2A51A-1F31-4456-B570-1341CACA7BE8}" sibTransId="{56569B72-02C0-48C6-B15E-28F97E136ED3}"/>
    <dgm:cxn modelId="{960F0FFF-383F-47F1-8FB3-04AE9A678F28}" srcId="{8F70857F-6756-462A-BADF-8FA5BDB89A3A}" destId="{E51210D6-B05C-4A3D-B690-57D99D5E136F}" srcOrd="3" destOrd="0" parTransId="{4DC15F9E-9166-4023-A17A-A5A15749BC34}" sibTransId="{C6F60770-3A44-4E72-85A8-E7C6D2FE2B4A}"/>
    <dgm:cxn modelId="{9D8F1C84-7EB4-4C51-A47A-38ABDFA88C58}" srcId="{8F70857F-6756-462A-BADF-8FA5BDB89A3A}" destId="{F5DC3AFA-0F41-4BC4-B75D-822DD0FAB3F1}" srcOrd="5" destOrd="0" parTransId="{6451AD92-ABB9-468A-B885-B60487634B17}" sibTransId="{968F1F44-E64C-41D4-8D72-2C13D913F39E}"/>
    <dgm:cxn modelId="{BAEF2AED-56A3-4DB2-B485-B37B7E9C123E}" type="presParOf" srcId="{90DFA262-4D10-47DA-9BFA-955A1E79B19C}" destId="{BF760851-645F-48FD-B00E-635EC4204AF6}" srcOrd="0" destOrd="0" presId="urn:microsoft.com/office/officeart/2008/layout/LinedList"/>
    <dgm:cxn modelId="{F579ECAB-E73C-4A3E-9A80-DDB0A2E0FEAE}" type="presParOf" srcId="{90DFA262-4D10-47DA-9BFA-955A1E79B19C}" destId="{9AE71794-A99E-4EA1-9206-BD1C01C76E19}" srcOrd="1" destOrd="0" presId="urn:microsoft.com/office/officeart/2008/layout/LinedList"/>
    <dgm:cxn modelId="{F2EEA468-4081-4EEB-80E5-491BA22EE109}" type="presParOf" srcId="{9AE71794-A99E-4EA1-9206-BD1C01C76E19}" destId="{B8E202BE-0F81-4001-99E1-2CF4D5800854}" srcOrd="0" destOrd="0" presId="urn:microsoft.com/office/officeart/2008/layout/LinedList"/>
    <dgm:cxn modelId="{34E9EE9E-B966-498F-A4C9-3BCF60A3A751}" type="presParOf" srcId="{9AE71794-A99E-4EA1-9206-BD1C01C76E19}" destId="{0ABD8118-E6EB-41A6-A6E2-4A32541EFB8D}" srcOrd="1" destOrd="0" presId="urn:microsoft.com/office/officeart/2008/layout/LinedList"/>
    <dgm:cxn modelId="{EB2092DB-E80F-41E4-90EC-75014221B3C7}" type="presParOf" srcId="{90DFA262-4D10-47DA-9BFA-955A1E79B19C}" destId="{CEED13BC-AB3E-4A06-91F5-E8E9320F0028}" srcOrd="2" destOrd="0" presId="urn:microsoft.com/office/officeart/2008/layout/LinedList"/>
    <dgm:cxn modelId="{3F6D5948-D6A9-4ABE-89A5-5E954F84FA99}" type="presParOf" srcId="{90DFA262-4D10-47DA-9BFA-955A1E79B19C}" destId="{A1B63A3E-81E3-4968-A4C4-FD63043D0AB0}" srcOrd="3" destOrd="0" presId="urn:microsoft.com/office/officeart/2008/layout/LinedList"/>
    <dgm:cxn modelId="{CD8ACC82-5263-491A-AFCF-B796C9A48E3B}" type="presParOf" srcId="{A1B63A3E-81E3-4968-A4C4-FD63043D0AB0}" destId="{CAEFCF85-9013-45EF-A7D0-3B1A173633F2}" srcOrd="0" destOrd="0" presId="urn:microsoft.com/office/officeart/2008/layout/LinedList"/>
    <dgm:cxn modelId="{36EC9E74-9480-4DDC-A2F2-A17B1B9128F0}" type="presParOf" srcId="{A1B63A3E-81E3-4968-A4C4-FD63043D0AB0}" destId="{B98A0220-FBAE-49C7-9FBF-C35FD2CDD938}" srcOrd="1" destOrd="0" presId="urn:microsoft.com/office/officeart/2008/layout/LinedList"/>
    <dgm:cxn modelId="{1E1670DD-92F3-42A4-A662-25BA60A8DB3B}" type="presParOf" srcId="{90DFA262-4D10-47DA-9BFA-955A1E79B19C}" destId="{8ED82552-65BF-4010-A212-95325B5BAE2F}" srcOrd="4" destOrd="0" presId="urn:microsoft.com/office/officeart/2008/layout/LinedList"/>
    <dgm:cxn modelId="{0D03F346-9FC5-46A2-A8EC-C86F8A525A1B}" type="presParOf" srcId="{90DFA262-4D10-47DA-9BFA-955A1E79B19C}" destId="{A1E76BA0-138E-4B97-B5A6-A548D3307B4D}" srcOrd="5" destOrd="0" presId="urn:microsoft.com/office/officeart/2008/layout/LinedList"/>
    <dgm:cxn modelId="{03C44392-87CA-495C-8AE3-532E40B41291}" type="presParOf" srcId="{A1E76BA0-138E-4B97-B5A6-A548D3307B4D}" destId="{B8C3BE5D-20F4-4C8D-9263-DF23C6D1FD85}" srcOrd="0" destOrd="0" presId="urn:microsoft.com/office/officeart/2008/layout/LinedList"/>
    <dgm:cxn modelId="{5BF59959-85A4-4B95-899B-9F477E009D39}" type="presParOf" srcId="{A1E76BA0-138E-4B97-B5A6-A548D3307B4D}" destId="{8810B60B-E995-4F71-914F-AC3C8E2B823D}" srcOrd="1" destOrd="0" presId="urn:microsoft.com/office/officeart/2008/layout/LinedList"/>
    <dgm:cxn modelId="{3D838032-AE94-4831-BB75-AADCEBABDAFA}" type="presParOf" srcId="{90DFA262-4D10-47DA-9BFA-955A1E79B19C}" destId="{57E82D23-BFFA-46F2-A52F-5104A250F87A}" srcOrd="6" destOrd="0" presId="urn:microsoft.com/office/officeart/2008/layout/LinedList"/>
    <dgm:cxn modelId="{8BA2E9CA-853B-49F9-879D-95B638EFB924}" type="presParOf" srcId="{90DFA262-4D10-47DA-9BFA-955A1E79B19C}" destId="{85D4CA10-26FF-4738-B4E8-75D7533455A7}" srcOrd="7" destOrd="0" presId="urn:microsoft.com/office/officeart/2008/layout/LinedList"/>
    <dgm:cxn modelId="{2FCB4AFC-0159-4A67-A24B-77E4275D64CA}" type="presParOf" srcId="{85D4CA10-26FF-4738-B4E8-75D7533455A7}" destId="{E09FC5D1-92BD-4438-AD77-058D998952AB}" srcOrd="0" destOrd="0" presId="urn:microsoft.com/office/officeart/2008/layout/LinedList"/>
    <dgm:cxn modelId="{52A0184D-A61A-417D-83E4-8A2958FBE135}" type="presParOf" srcId="{85D4CA10-26FF-4738-B4E8-75D7533455A7}" destId="{F21E8AB0-3ABC-4B51-ACCC-3C7CB27C7C2D}" srcOrd="1" destOrd="0" presId="urn:microsoft.com/office/officeart/2008/layout/LinedList"/>
    <dgm:cxn modelId="{E101B09D-E5D2-4928-8F68-D0CF44DF792D}" type="presParOf" srcId="{90DFA262-4D10-47DA-9BFA-955A1E79B19C}" destId="{F6F05B23-5712-4AC4-9244-A7714036DAA9}" srcOrd="8" destOrd="0" presId="urn:microsoft.com/office/officeart/2008/layout/LinedList"/>
    <dgm:cxn modelId="{CFE94A2D-E1C5-481F-B14F-30912121B8BD}" type="presParOf" srcId="{90DFA262-4D10-47DA-9BFA-955A1E79B19C}" destId="{2334441A-CADB-4DA6-9641-FEB02151AE64}" srcOrd="9" destOrd="0" presId="urn:microsoft.com/office/officeart/2008/layout/LinedList"/>
    <dgm:cxn modelId="{A489132C-E220-49CA-ADAC-985E8B9BA860}" type="presParOf" srcId="{2334441A-CADB-4DA6-9641-FEB02151AE64}" destId="{D736EC66-5DD1-4941-A454-4434DCD6A291}" srcOrd="0" destOrd="0" presId="urn:microsoft.com/office/officeart/2008/layout/LinedList"/>
    <dgm:cxn modelId="{7D1F1E3C-6C07-4327-9AC5-DF73E7F1D189}" type="presParOf" srcId="{2334441A-CADB-4DA6-9641-FEB02151AE64}" destId="{3ACCC56D-167A-4324-AE56-1E88A55CDD0E}" srcOrd="1" destOrd="0" presId="urn:microsoft.com/office/officeart/2008/layout/LinedList"/>
    <dgm:cxn modelId="{30D25F62-D1D5-4178-A4E5-CF560ED4F9AF}" type="presParOf" srcId="{90DFA262-4D10-47DA-9BFA-955A1E79B19C}" destId="{53509766-9693-49E7-A4D9-64545AF0E70C}" srcOrd="10" destOrd="0" presId="urn:microsoft.com/office/officeart/2008/layout/LinedList"/>
    <dgm:cxn modelId="{35300F4F-9A33-4F73-ACDB-3BE42B163B97}" type="presParOf" srcId="{90DFA262-4D10-47DA-9BFA-955A1E79B19C}" destId="{24D56EAB-1C95-418D-978C-09E44AEBCFBE}" srcOrd="11" destOrd="0" presId="urn:microsoft.com/office/officeart/2008/layout/LinedList"/>
    <dgm:cxn modelId="{83500897-5841-41FB-83F1-A9D287B112A3}" type="presParOf" srcId="{24D56EAB-1C95-418D-978C-09E44AEBCFBE}" destId="{40CEA432-A220-44A3-AFE1-F03298FAC785}" srcOrd="0" destOrd="0" presId="urn:microsoft.com/office/officeart/2008/layout/LinedList"/>
    <dgm:cxn modelId="{520E3C65-328E-4BE6-92A2-E7E80A3683C3}" type="presParOf" srcId="{24D56EAB-1C95-418D-978C-09E44AEBCFBE}" destId="{DB75E2E8-C778-4C1D-90F6-9EE3419EEB3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9966EC5-1A25-4697-95D4-24C0C2A1547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5BA14F4-77DD-4143-9256-A7ABBEDEDE6F}">
      <dgm:prSet/>
      <dgm:spPr/>
      <dgm:t>
        <a:bodyPr/>
        <a:lstStyle/>
        <a:p>
          <a:pPr rtl="0"/>
          <a:r>
            <a:rPr lang="en-GB" dirty="0" smtClean="0"/>
            <a:t>Four components of role</a:t>
          </a:r>
          <a:endParaRPr lang="en-GB" dirty="0"/>
        </a:p>
      </dgm:t>
    </dgm:pt>
    <dgm:pt modelId="{FEB10032-B4DE-4CD3-BDB9-BB70775824DF}" type="parTrans" cxnId="{215A0DED-D525-4DA6-BD07-729E7A96BE7A}">
      <dgm:prSet/>
      <dgm:spPr/>
      <dgm:t>
        <a:bodyPr/>
        <a:lstStyle/>
        <a:p>
          <a:endParaRPr lang="en-GB"/>
        </a:p>
      </dgm:t>
    </dgm:pt>
    <dgm:pt modelId="{D2DE9B1A-7058-40A1-BCEE-64B84B545689}" type="sibTrans" cxnId="{215A0DED-D525-4DA6-BD07-729E7A96BE7A}">
      <dgm:prSet/>
      <dgm:spPr/>
      <dgm:t>
        <a:bodyPr/>
        <a:lstStyle/>
        <a:p>
          <a:endParaRPr lang="en-GB"/>
        </a:p>
      </dgm:t>
    </dgm:pt>
    <dgm:pt modelId="{3E4DCDE3-FC6E-44A8-B192-3E28845878B2}">
      <dgm:prSet custT="1"/>
      <dgm:spPr/>
      <dgm:t>
        <a:bodyPr/>
        <a:lstStyle/>
        <a:p>
          <a:pPr rtl="0"/>
          <a:r>
            <a:rPr lang="en-GB" sz="1800" dirty="0" smtClean="0"/>
            <a:t>Expert practice</a:t>
          </a:r>
          <a:endParaRPr lang="en-GB" sz="1800" dirty="0"/>
        </a:p>
      </dgm:t>
    </dgm:pt>
    <dgm:pt modelId="{B09758AE-1A77-41B4-8146-AE09C15CF3C8}" type="parTrans" cxnId="{D8B4F9C6-0BB8-4427-AD5D-745B944FFFCD}">
      <dgm:prSet/>
      <dgm:spPr/>
      <dgm:t>
        <a:bodyPr/>
        <a:lstStyle/>
        <a:p>
          <a:endParaRPr lang="en-GB"/>
        </a:p>
      </dgm:t>
    </dgm:pt>
    <dgm:pt modelId="{0A7105E8-75BF-4909-9427-AF4CE0196CE6}" type="sibTrans" cxnId="{D8B4F9C6-0BB8-4427-AD5D-745B944FFFCD}">
      <dgm:prSet/>
      <dgm:spPr/>
      <dgm:t>
        <a:bodyPr/>
        <a:lstStyle/>
        <a:p>
          <a:endParaRPr lang="en-GB"/>
        </a:p>
      </dgm:t>
    </dgm:pt>
    <dgm:pt modelId="{5A29C654-C62B-42A8-9DFB-CFCAE35C6AAE}">
      <dgm:prSet custT="1"/>
      <dgm:spPr/>
      <dgm:t>
        <a:bodyPr/>
        <a:lstStyle/>
        <a:p>
          <a:pPr rtl="0"/>
          <a:r>
            <a:rPr lang="en-GB" sz="1800" dirty="0" smtClean="0"/>
            <a:t>Professional leadership &amp; consultancy</a:t>
          </a:r>
          <a:endParaRPr lang="en-GB" sz="1800" dirty="0"/>
        </a:p>
      </dgm:t>
    </dgm:pt>
    <dgm:pt modelId="{1FEA1D73-862D-405D-B29A-18B1ABC774E6}" type="parTrans" cxnId="{4AAEA70D-517F-4CD8-AF9A-819ACB8133A7}">
      <dgm:prSet/>
      <dgm:spPr/>
      <dgm:t>
        <a:bodyPr/>
        <a:lstStyle/>
        <a:p>
          <a:endParaRPr lang="en-GB"/>
        </a:p>
      </dgm:t>
    </dgm:pt>
    <dgm:pt modelId="{978E2012-FF34-472D-B7C3-1529341FA0A8}" type="sibTrans" cxnId="{4AAEA70D-517F-4CD8-AF9A-819ACB8133A7}">
      <dgm:prSet/>
      <dgm:spPr/>
      <dgm:t>
        <a:bodyPr/>
        <a:lstStyle/>
        <a:p>
          <a:endParaRPr lang="en-GB"/>
        </a:p>
      </dgm:t>
    </dgm:pt>
    <dgm:pt modelId="{F45FAFA5-B908-4CA5-BCC3-8DB7207ED3A7}">
      <dgm:prSet custT="1"/>
      <dgm:spPr/>
      <dgm:t>
        <a:bodyPr/>
        <a:lstStyle/>
        <a:p>
          <a:pPr rtl="0"/>
          <a:r>
            <a:rPr lang="en-GB" sz="1800" dirty="0" smtClean="0"/>
            <a:t>Education, training &amp; development</a:t>
          </a:r>
          <a:endParaRPr lang="en-GB" sz="1800" dirty="0"/>
        </a:p>
      </dgm:t>
    </dgm:pt>
    <dgm:pt modelId="{C1EC638F-5EDD-468E-A154-9423DF7182B2}" type="parTrans" cxnId="{E725ED7C-C52E-4A00-A040-AB7285A0FC04}">
      <dgm:prSet/>
      <dgm:spPr/>
      <dgm:t>
        <a:bodyPr/>
        <a:lstStyle/>
        <a:p>
          <a:endParaRPr lang="en-GB"/>
        </a:p>
      </dgm:t>
    </dgm:pt>
    <dgm:pt modelId="{864717FB-0B0F-4BDF-848C-CA418F6308F9}" type="sibTrans" cxnId="{E725ED7C-C52E-4A00-A040-AB7285A0FC04}">
      <dgm:prSet/>
      <dgm:spPr/>
      <dgm:t>
        <a:bodyPr/>
        <a:lstStyle/>
        <a:p>
          <a:endParaRPr lang="en-GB"/>
        </a:p>
      </dgm:t>
    </dgm:pt>
    <dgm:pt modelId="{D61D9A40-EFDD-4BBB-B6C0-FC5E3D8C3449}">
      <dgm:prSet custT="1"/>
      <dgm:spPr/>
      <dgm:t>
        <a:bodyPr/>
        <a:lstStyle/>
        <a:p>
          <a:pPr rtl="0"/>
          <a:r>
            <a:rPr lang="en-GB" sz="1800" dirty="0" smtClean="0"/>
            <a:t>Service development, research &amp; evaluation</a:t>
          </a:r>
          <a:endParaRPr lang="en-GB" sz="1800" dirty="0"/>
        </a:p>
      </dgm:t>
    </dgm:pt>
    <dgm:pt modelId="{3A1C7FB4-351D-4605-9BF4-788EB4BE4380}" type="parTrans" cxnId="{2B988C29-979B-47B9-9178-006D7B7D8FC0}">
      <dgm:prSet/>
      <dgm:spPr/>
      <dgm:t>
        <a:bodyPr/>
        <a:lstStyle/>
        <a:p>
          <a:endParaRPr lang="en-GB"/>
        </a:p>
      </dgm:t>
    </dgm:pt>
    <dgm:pt modelId="{2CBA9D3C-84E6-4D7B-9C29-BD9BAEBE9536}" type="sibTrans" cxnId="{2B988C29-979B-47B9-9178-006D7B7D8FC0}">
      <dgm:prSet/>
      <dgm:spPr/>
      <dgm:t>
        <a:bodyPr/>
        <a:lstStyle/>
        <a:p>
          <a:endParaRPr lang="en-GB"/>
        </a:p>
      </dgm:t>
    </dgm:pt>
    <dgm:pt modelId="{24EE3AA3-42D3-40B4-B8DA-D97ED9476499}">
      <dgm:prSet/>
      <dgm:spPr/>
      <dgm:t>
        <a:bodyPr/>
        <a:lstStyle/>
        <a:p>
          <a:pPr rtl="0"/>
          <a:r>
            <a:rPr lang="en-GB" dirty="0" smtClean="0"/>
            <a:t>Issue of process and outcome</a:t>
          </a:r>
          <a:endParaRPr lang="en-GB" dirty="0"/>
        </a:p>
      </dgm:t>
    </dgm:pt>
    <dgm:pt modelId="{7DAE03ED-5C3C-4515-9ACC-0D4AC7DDF838}" type="parTrans" cxnId="{D08E34E6-F558-4B97-AB8C-A828A7868B5C}">
      <dgm:prSet/>
      <dgm:spPr/>
      <dgm:t>
        <a:bodyPr/>
        <a:lstStyle/>
        <a:p>
          <a:endParaRPr lang="en-GB"/>
        </a:p>
      </dgm:t>
    </dgm:pt>
    <dgm:pt modelId="{354C42A3-52F2-4DC2-8E58-8E80B2EA3DF5}" type="sibTrans" cxnId="{D08E34E6-F558-4B97-AB8C-A828A7868B5C}">
      <dgm:prSet/>
      <dgm:spPr/>
      <dgm:t>
        <a:bodyPr/>
        <a:lstStyle/>
        <a:p>
          <a:endParaRPr lang="en-GB"/>
        </a:p>
      </dgm:t>
    </dgm:pt>
    <dgm:pt modelId="{26972B51-CD96-4B47-9B8E-FFABC1C2C969}">
      <dgm:prSet/>
      <dgm:spPr/>
      <dgm:t>
        <a:bodyPr/>
        <a:lstStyle/>
        <a:p>
          <a:pPr rtl="0"/>
          <a:r>
            <a:rPr lang="en-GB" dirty="0" smtClean="0"/>
            <a:t>Potential framework for outcome indicators (Gerrish et al 2007)</a:t>
          </a:r>
          <a:endParaRPr lang="en-GB" dirty="0"/>
        </a:p>
      </dgm:t>
    </dgm:pt>
    <dgm:pt modelId="{763C64C1-C3E0-4182-99EE-260D2CDF9639}" type="parTrans" cxnId="{5B038D9F-7119-424D-BC15-89EDC74974D0}">
      <dgm:prSet/>
      <dgm:spPr/>
      <dgm:t>
        <a:bodyPr/>
        <a:lstStyle/>
        <a:p>
          <a:endParaRPr lang="en-GB"/>
        </a:p>
      </dgm:t>
    </dgm:pt>
    <dgm:pt modelId="{04E3CC30-3028-4833-925E-A1858F9163EE}" type="sibTrans" cxnId="{5B038D9F-7119-424D-BC15-89EDC74974D0}">
      <dgm:prSet/>
      <dgm:spPr/>
      <dgm:t>
        <a:bodyPr/>
        <a:lstStyle/>
        <a:p>
          <a:endParaRPr lang="en-GB"/>
        </a:p>
      </dgm:t>
    </dgm:pt>
    <dgm:pt modelId="{D7A5F92D-DA75-4EC9-A4DF-F7038F500EEB}">
      <dgm:prSet custT="1"/>
      <dgm:spPr/>
      <dgm:t>
        <a:bodyPr/>
        <a:lstStyle/>
        <a:p>
          <a:pPr rtl="0"/>
          <a:r>
            <a:rPr lang="en-GB" sz="1800" dirty="0" smtClean="0"/>
            <a:t>Clinical significance – patients</a:t>
          </a:r>
          <a:endParaRPr lang="en-GB" sz="1800" dirty="0"/>
        </a:p>
      </dgm:t>
    </dgm:pt>
    <dgm:pt modelId="{811AB901-15D7-4D12-97BA-C308D59E05B2}" type="parTrans" cxnId="{297A52DF-3065-4B3C-BFA7-A0F6C944E8BF}">
      <dgm:prSet/>
      <dgm:spPr/>
      <dgm:t>
        <a:bodyPr/>
        <a:lstStyle/>
        <a:p>
          <a:endParaRPr lang="en-GB"/>
        </a:p>
      </dgm:t>
    </dgm:pt>
    <dgm:pt modelId="{FE05B424-AE41-41C3-8047-2EB7224A7888}" type="sibTrans" cxnId="{297A52DF-3065-4B3C-BFA7-A0F6C944E8BF}">
      <dgm:prSet/>
      <dgm:spPr/>
      <dgm:t>
        <a:bodyPr/>
        <a:lstStyle/>
        <a:p>
          <a:endParaRPr lang="en-GB"/>
        </a:p>
      </dgm:t>
    </dgm:pt>
    <dgm:pt modelId="{E8CBBCB3-35A0-4E7E-B6C7-4C4B0691FC9D}">
      <dgm:prSet custT="1"/>
      <dgm:spPr/>
      <dgm:t>
        <a:bodyPr/>
        <a:lstStyle/>
        <a:p>
          <a:pPr rtl="0"/>
          <a:r>
            <a:rPr lang="en-GB" sz="1800" dirty="0" smtClean="0"/>
            <a:t>Professional significance – staff</a:t>
          </a:r>
          <a:endParaRPr lang="en-GB" sz="1800" dirty="0"/>
        </a:p>
      </dgm:t>
    </dgm:pt>
    <dgm:pt modelId="{B7174453-9FE9-446C-A868-842ADB867DC9}" type="parTrans" cxnId="{6212E32D-C264-455D-A3A0-54A8A1CDA018}">
      <dgm:prSet/>
      <dgm:spPr/>
      <dgm:t>
        <a:bodyPr/>
        <a:lstStyle/>
        <a:p>
          <a:endParaRPr lang="en-GB"/>
        </a:p>
      </dgm:t>
    </dgm:pt>
    <dgm:pt modelId="{782D60BC-ACA7-4F6B-B002-1ECC62C3C9A6}" type="sibTrans" cxnId="{6212E32D-C264-455D-A3A0-54A8A1CDA018}">
      <dgm:prSet/>
      <dgm:spPr/>
      <dgm:t>
        <a:bodyPr/>
        <a:lstStyle/>
        <a:p>
          <a:endParaRPr lang="en-GB"/>
        </a:p>
      </dgm:t>
    </dgm:pt>
    <dgm:pt modelId="{F1EFA05D-DCF1-40FE-ADDD-09669E4DF5AA}">
      <dgm:prSet custT="1"/>
      <dgm:spPr/>
      <dgm:t>
        <a:bodyPr/>
        <a:lstStyle/>
        <a:p>
          <a:pPr rtl="0"/>
          <a:r>
            <a:rPr lang="en-GB" sz="1800" dirty="0" smtClean="0"/>
            <a:t>? Organisational significance – internal and external</a:t>
          </a:r>
          <a:endParaRPr lang="en-GB" sz="1800" dirty="0"/>
        </a:p>
      </dgm:t>
    </dgm:pt>
    <dgm:pt modelId="{E919D8ED-941A-4304-8BE8-E3AE11707322}" type="parTrans" cxnId="{9D8C1298-6396-41E9-B91F-55C165F07797}">
      <dgm:prSet/>
      <dgm:spPr/>
      <dgm:t>
        <a:bodyPr/>
        <a:lstStyle/>
        <a:p>
          <a:endParaRPr lang="en-GB"/>
        </a:p>
      </dgm:t>
    </dgm:pt>
    <dgm:pt modelId="{27C7BCDC-0AF9-41CC-BA55-C99F3C4F7957}" type="sibTrans" cxnId="{9D8C1298-6396-41E9-B91F-55C165F07797}">
      <dgm:prSet/>
      <dgm:spPr/>
      <dgm:t>
        <a:bodyPr/>
        <a:lstStyle/>
        <a:p>
          <a:endParaRPr lang="en-GB"/>
        </a:p>
      </dgm:t>
    </dgm:pt>
    <dgm:pt modelId="{A85E5068-A6FE-4B9D-ACAD-F9093D930FCA}" type="pres">
      <dgm:prSet presAssocID="{09966EC5-1A25-4697-95D4-24C0C2A154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2A87D16-F7F9-4E38-8D5A-14B5B8A5FC36}" type="pres">
      <dgm:prSet presAssocID="{A5BA14F4-77DD-4143-9256-A7ABBEDEDE6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B28D13-29EE-46EF-971C-8357AA0A1163}" type="pres">
      <dgm:prSet presAssocID="{A5BA14F4-77DD-4143-9256-A7ABBEDEDE6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522E3F-11AD-4CF5-B6A3-6063B03804E4}" type="pres">
      <dgm:prSet presAssocID="{24EE3AA3-42D3-40B4-B8DA-D97ED947649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4998F2-57FF-4453-8CCB-6947CEDA4638}" type="pres">
      <dgm:prSet presAssocID="{354C42A3-52F2-4DC2-8E58-8E80B2EA3DF5}" presName="spacer" presStyleCnt="0"/>
      <dgm:spPr/>
      <dgm:t>
        <a:bodyPr/>
        <a:lstStyle/>
        <a:p>
          <a:endParaRPr lang="en-GB"/>
        </a:p>
      </dgm:t>
    </dgm:pt>
    <dgm:pt modelId="{8D598334-CF7A-4F1C-8255-A0D063A844D0}" type="pres">
      <dgm:prSet presAssocID="{26972B51-CD96-4B47-9B8E-FFABC1C2C96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461CA7-5F72-49D0-B96E-997BFC74C3B2}" type="pres">
      <dgm:prSet presAssocID="{26972B51-CD96-4B47-9B8E-FFABC1C2C96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97A52DF-3065-4B3C-BFA7-A0F6C944E8BF}" srcId="{26972B51-CD96-4B47-9B8E-FFABC1C2C969}" destId="{D7A5F92D-DA75-4EC9-A4DF-F7038F500EEB}" srcOrd="0" destOrd="0" parTransId="{811AB901-15D7-4D12-97BA-C308D59E05B2}" sibTransId="{FE05B424-AE41-41C3-8047-2EB7224A7888}"/>
    <dgm:cxn modelId="{399CA4FB-455C-47C8-9B61-56901A9CCA78}" type="presOf" srcId="{D7A5F92D-DA75-4EC9-A4DF-F7038F500EEB}" destId="{FC461CA7-5F72-49D0-B96E-997BFC74C3B2}" srcOrd="0" destOrd="0" presId="urn:microsoft.com/office/officeart/2005/8/layout/vList2"/>
    <dgm:cxn modelId="{7093902A-3009-43E0-BA25-5D669B2BEB56}" type="presOf" srcId="{5A29C654-C62B-42A8-9DFB-CFCAE35C6AAE}" destId="{0AB28D13-29EE-46EF-971C-8357AA0A1163}" srcOrd="0" destOrd="1" presId="urn:microsoft.com/office/officeart/2005/8/layout/vList2"/>
    <dgm:cxn modelId="{215A0DED-D525-4DA6-BD07-729E7A96BE7A}" srcId="{09966EC5-1A25-4697-95D4-24C0C2A1547B}" destId="{A5BA14F4-77DD-4143-9256-A7ABBEDEDE6F}" srcOrd="0" destOrd="0" parTransId="{FEB10032-B4DE-4CD3-BDB9-BB70775824DF}" sibTransId="{D2DE9B1A-7058-40A1-BCEE-64B84B545689}"/>
    <dgm:cxn modelId="{AC42E013-A54C-41A2-A2F6-44F76D05EF6C}" type="presOf" srcId="{3E4DCDE3-FC6E-44A8-B192-3E28845878B2}" destId="{0AB28D13-29EE-46EF-971C-8357AA0A1163}" srcOrd="0" destOrd="0" presId="urn:microsoft.com/office/officeart/2005/8/layout/vList2"/>
    <dgm:cxn modelId="{56FAC6DE-0088-4222-B7B8-DEA642D8C9B5}" type="presOf" srcId="{D61D9A40-EFDD-4BBB-B6C0-FC5E3D8C3449}" destId="{0AB28D13-29EE-46EF-971C-8357AA0A1163}" srcOrd="0" destOrd="3" presId="urn:microsoft.com/office/officeart/2005/8/layout/vList2"/>
    <dgm:cxn modelId="{30F791FE-6240-4518-9800-A98C7B90BC2B}" type="presOf" srcId="{E8CBBCB3-35A0-4E7E-B6C7-4C4B0691FC9D}" destId="{FC461CA7-5F72-49D0-B96E-997BFC74C3B2}" srcOrd="0" destOrd="1" presId="urn:microsoft.com/office/officeart/2005/8/layout/vList2"/>
    <dgm:cxn modelId="{E725ED7C-C52E-4A00-A040-AB7285A0FC04}" srcId="{A5BA14F4-77DD-4143-9256-A7ABBEDEDE6F}" destId="{F45FAFA5-B908-4CA5-BCC3-8DB7207ED3A7}" srcOrd="2" destOrd="0" parTransId="{C1EC638F-5EDD-468E-A154-9423DF7182B2}" sibTransId="{864717FB-0B0F-4BDF-848C-CA418F6308F9}"/>
    <dgm:cxn modelId="{9CDCBB6F-20FE-402B-844D-A98081DB7356}" type="presOf" srcId="{A5BA14F4-77DD-4143-9256-A7ABBEDEDE6F}" destId="{72A87D16-F7F9-4E38-8D5A-14B5B8A5FC36}" srcOrd="0" destOrd="0" presId="urn:microsoft.com/office/officeart/2005/8/layout/vList2"/>
    <dgm:cxn modelId="{D08E34E6-F558-4B97-AB8C-A828A7868B5C}" srcId="{09966EC5-1A25-4697-95D4-24C0C2A1547B}" destId="{24EE3AA3-42D3-40B4-B8DA-D97ED9476499}" srcOrd="1" destOrd="0" parTransId="{7DAE03ED-5C3C-4515-9ACC-0D4AC7DDF838}" sibTransId="{354C42A3-52F2-4DC2-8E58-8E80B2EA3DF5}"/>
    <dgm:cxn modelId="{5B038D9F-7119-424D-BC15-89EDC74974D0}" srcId="{09966EC5-1A25-4697-95D4-24C0C2A1547B}" destId="{26972B51-CD96-4B47-9B8E-FFABC1C2C969}" srcOrd="2" destOrd="0" parTransId="{763C64C1-C3E0-4182-99EE-260D2CDF9639}" sibTransId="{04E3CC30-3028-4833-925E-A1858F9163EE}"/>
    <dgm:cxn modelId="{9D8C1298-6396-41E9-B91F-55C165F07797}" srcId="{26972B51-CD96-4B47-9B8E-FFABC1C2C969}" destId="{F1EFA05D-DCF1-40FE-ADDD-09669E4DF5AA}" srcOrd="2" destOrd="0" parTransId="{E919D8ED-941A-4304-8BE8-E3AE11707322}" sibTransId="{27C7BCDC-0AF9-41CC-BA55-C99F3C4F7957}"/>
    <dgm:cxn modelId="{EE886FE5-65F0-4357-9104-3B5EDF6A60F0}" type="presOf" srcId="{F45FAFA5-B908-4CA5-BCC3-8DB7207ED3A7}" destId="{0AB28D13-29EE-46EF-971C-8357AA0A1163}" srcOrd="0" destOrd="2" presId="urn:microsoft.com/office/officeart/2005/8/layout/vList2"/>
    <dgm:cxn modelId="{D8B4F9C6-0BB8-4427-AD5D-745B944FFFCD}" srcId="{A5BA14F4-77DD-4143-9256-A7ABBEDEDE6F}" destId="{3E4DCDE3-FC6E-44A8-B192-3E28845878B2}" srcOrd="0" destOrd="0" parTransId="{B09758AE-1A77-41B4-8146-AE09C15CF3C8}" sibTransId="{0A7105E8-75BF-4909-9427-AF4CE0196CE6}"/>
    <dgm:cxn modelId="{2B988C29-979B-47B9-9178-006D7B7D8FC0}" srcId="{A5BA14F4-77DD-4143-9256-A7ABBEDEDE6F}" destId="{D61D9A40-EFDD-4BBB-B6C0-FC5E3D8C3449}" srcOrd="3" destOrd="0" parTransId="{3A1C7FB4-351D-4605-9BF4-788EB4BE4380}" sibTransId="{2CBA9D3C-84E6-4D7B-9C29-BD9BAEBE9536}"/>
    <dgm:cxn modelId="{F312624E-CF1C-48DE-82A8-24E688BF9225}" type="presOf" srcId="{26972B51-CD96-4B47-9B8E-FFABC1C2C969}" destId="{8D598334-CF7A-4F1C-8255-A0D063A844D0}" srcOrd="0" destOrd="0" presId="urn:microsoft.com/office/officeart/2005/8/layout/vList2"/>
    <dgm:cxn modelId="{41F77C9C-84AC-4F6A-870A-53650D904767}" type="presOf" srcId="{09966EC5-1A25-4697-95D4-24C0C2A1547B}" destId="{A85E5068-A6FE-4B9D-ACAD-F9093D930FCA}" srcOrd="0" destOrd="0" presId="urn:microsoft.com/office/officeart/2005/8/layout/vList2"/>
    <dgm:cxn modelId="{2D35A832-D295-4459-8CD9-8ED7D9A3FE9D}" type="presOf" srcId="{24EE3AA3-42D3-40B4-B8DA-D97ED9476499}" destId="{5D522E3F-11AD-4CF5-B6A3-6063B03804E4}" srcOrd="0" destOrd="0" presId="urn:microsoft.com/office/officeart/2005/8/layout/vList2"/>
    <dgm:cxn modelId="{6212E32D-C264-455D-A3A0-54A8A1CDA018}" srcId="{26972B51-CD96-4B47-9B8E-FFABC1C2C969}" destId="{E8CBBCB3-35A0-4E7E-B6C7-4C4B0691FC9D}" srcOrd="1" destOrd="0" parTransId="{B7174453-9FE9-446C-A868-842ADB867DC9}" sibTransId="{782D60BC-ACA7-4F6B-B002-1ECC62C3C9A6}"/>
    <dgm:cxn modelId="{DC979954-5EDD-4C3E-8AF1-88D6B8DBC748}" type="presOf" srcId="{F1EFA05D-DCF1-40FE-ADDD-09669E4DF5AA}" destId="{FC461CA7-5F72-49D0-B96E-997BFC74C3B2}" srcOrd="0" destOrd="2" presId="urn:microsoft.com/office/officeart/2005/8/layout/vList2"/>
    <dgm:cxn modelId="{4AAEA70D-517F-4CD8-AF9A-819ACB8133A7}" srcId="{A5BA14F4-77DD-4143-9256-A7ABBEDEDE6F}" destId="{5A29C654-C62B-42A8-9DFB-CFCAE35C6AAE}" srcOrd="1" destOrd="0" parTransId="{1FEA1D73-862D-405D-B29A-18B1ABC774E6}" sibTransId="{978E2012-FF34-472D-B7C3-1529341FA0A8}"/>
    <dgm:cxn modelId="{FEB3765D-0E5C-4ACC-9ED4-C0F13CBE8DDD}" type="presParOf" srcId="{A85E5068-A6FE-4B9D-ACAD-F9093D930FCA}" destId="{72A87D16-F7F9-4E38-8D5A-14B5B8A5FC36}" srcOrd="0" destOrd="0" presId="urn:microsoft.com/office/officeart/2005/8/layout/vList2"/>
    <dgm:cxn modelId="{F53BDC2B-3486-469C-BB29-7B9B7B32D4F3}" type="presParOf" srcId="{A85E5068-A6FE-4B9D-ACAD-F9093D930FCA}" destId="{0AB28D13-29EE-46EF-971C-8357AA0A1163}" srcOrd="1" destOrd="0" presId="urn:microsoft.com/office/officeart/2005/8/layout/vList2"/>
    <dgm:cxn modelId="{0713CEA3-E41A-49CC-847F-9CFBEB4CB70D}" type="presParOf" srcId="{A85E5068-A6FE-4B9D-ACAD-F9093D930FCA}" destId="{5D522E3F-11AD-4CF5-B6A3-6063B03804E4}" srcOrd="2" destOrd="0" presId="urn:microsoft.com/office/officeart/2005/8/layout/vList2"/>
    <dgm:cxn modelId="{77999497-C219-4300-B9C0-AA6B415940D0}" type="presParOf" srcId="{A85E5068-A6FE-4B9D-ACAD-F9093D930FCA}" destId="{AC4998F2-57FF-4453-8CCB-6947CEDA4638}" srcOrd="3" destOrd="0" presId="urn:microsoft.com/office/officeart/2005/8/layout/vList2"/>
    <dgm:cxn modelId="{EB9A0494-32C3-4600-97D7-A838D9829F68}" type="presParOf" srcId="{A85E5068-A6FE-4B9D-ACAD-F9093D930FCA}" destId="{8D598334-CF7A-4F1C-8255-A0D063A844D0}" srcOrd="4" destOrd="0" presId="urn:microsoft.com/office/officeart/2005/8/layout/vList2"/>
    <dgm:cxn modelId="{90F2E4A1-E087-44DB-A5B1-983FC3A4924B}" type="presParOf" srcId="{A85E5068-A6FE-4B9D-ACAD-F9093D930FCA}" destId="{FC461CA7-5F72-49D0-B96E-997BFC74C3B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0B15D22-D5B3-4C43-966F-0DC4244F1BD1}" type="doc">
      <dgm:prSet loTypeId="urn:diagrams.loki3.com/BracketList+Icon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2FCCAD6F-A350-45AF-800F-0E7F42AF2041}">
      <dgm:prSet/>
      <dgm:spPr/>
      <dgm:t>
        <a:bodyPr/>
        <a:lstStyle/>
        <a:p>
          <a:pPr rtl="0"/>
          <a:r>
            <a:rPr lang="en-GB" dirty="0" smtClean="0"/>
            <a:t>Physical &amp; psychological wellbeing</a:t>
          </a:r>
          <a:endParaRPr lang="en-GB" dirty="0"/>
        </a:p>
      </dgm:t>
    </dgm:pt>
    <dgm:pt modelId="{4A53575F-877D-4626-9127-762C7E57DCF0}" type="parTrans" cxnId="{86DB544D-48EB-428E-88EA-A2BFDD2682A3}">
      <dgm:prSet/>
      <dgm:spPr/>
      <dgm:t>
        <a:bodyPr/>
        <a:lstStyle/>
        <a:p>
          <a:endParaRPr lang="en-GB"/>
        </a:p>
      </dgm:t>
    </dgm:pt>
    <dgm:pt modelId="{22B45049-0EE1-4084-9221-841AE8E7042F}" type="sibTrans" cxnId="{86DB544D-48EB-428E-88EA-A2BFDD2682A3}">
      <dgm:prSet/>
      <dgm:spPr/>
      <dgm:t>
        <a:bodyPr/>
        <a:lstStyle/>
        <a:p>
          <a:endParaRPr lang="en-GB"/>
        </a:p>
      </dgm:t>
    </dgm:pt>
    <dgm:pt modelId="{BFB01A38-224B-4B27-8398-CD1D47C78B22}">
      <dgm:prSet/>
      <dgm:spPr/>
      <dgm:t>
        <a:bodyPr/>
        <a:lstStyle/>
        <a:p>
          <a:pPr rtl="0"/>
          <a:r>
            <a:rPr lang="en-GB" dirty="0" smtClean="0"/>
            <a:t>Reduced patient impairment/improved functioning via timely referral to rehab or intermediate care</a:t>
          </a:r>
          <a:endParaRPr lang="en-GB" dirty="0"/>
        </a:p>
      </dgm:t>
    </dgm:pt>
    <dgm:pt modelId="{7D778665-8843-4716-8B77-2684BA6C5C22}" type="parTrans" cxnId="{2985BC90-F4B4-4344-AF18-ED436CA6199F}">
      <dgm:prSet/>
      <dgm:spPr/>
      <dgm:t>
        <a:bodyPr/>
        <a:lstStyle/>
        <a:p>
          <a:endParaRPr lang="en-GB"/>
        </a:p>
      </dgm:t>
    </dgm:pt>
    <dgm:pt modelId="{8E788264-E97A-4B62-B32F-9A61188491DF}" type="sibTrans" cxnId="{2985BC90-F4B4-4344-AF18-ED436CA6199F}">
      <dgm:prSet/>
      <dgm:spPr/>
      <dgm:t>
        <a:bodyPr/>
        <a:lstStyle/>
        <a:p>
          <a:endParaRPr lang="en-GB"/>
        </a:p>
      </dgm:t>
    </dgm:pt>
    <dgm:pt modelId="{17647E7E-31A2-4EAB-945A-DED221C322FB}">
      <dgm:prSet/>
      <dgm:spPr/>
      <dgm:t>
        <a:bodyPr/>
        <a:lstStyle/>
        <a:p>
          <a:pPr rtl="0"/>
          <a:r>
            <a:rPr lang="en-GB" dirty="0" smtClean="0"/>
            <a:t>Positive impact on patients/carers psychologically through variety of initiatives (e.g. Tell your story, referral to support groups, referral  to psychologist</a:t>
          </a:r>
          <a:endParaRPr lang="en-GB" dirty="0"/>
        </a:p>
      </dgm:t>
    </dgm:pt>
    <dgm:pt modelId="{6B180669-983B-4346-B0FD-E82390227B9A}" type="parTrans" cxnId="{0832740D-809D-4B7F-BDE9-3B0484163CCC}">
      <dgm:prSet/>
      <dgm:spPr/>
      <dgm:t>
        <a:bodyPr/>
        <a:lstStyle/>
        <a:p>
          <a:endParaRPr lang="en-GB"/>
        </a:p>
      </dgm:t>
    </dgm:pt>
    <dgm:pt modelId="{B0200B81-5F88-4E43-8455-5C59985CA6FE}" type="sibTrans" cxnId="{0832740D-809D-4B7F-BDE9-3B0484163CCC}">
      <dgm:prSet/>
      <dgm:spPr/>
      <dgm:t>
        <a:bodyPr/>
        <a:lstStyle/>
        <a:p>
          <a:endParaRPr lang="en-GB"/>
        </a:p>
      </dgm:t>
    </dgm:pt>
    <dgm:pt modelId="{51A5CB19-51DB-41A8-AC4A-A2E9097517F6}">
      <dgm:prSet/>
      <dgm:spPr/>
      <dgm:t>
        <a:bodyPr/>
        <a:lstStyle/>
        <a:p>
          <a:pPr rtl="0"/>
          <a:r>
            <a:rPr lang="en-GB" smtClean="0"/>
            <a:t>Quality of life &amp; social wellbeing</a:t>
          </a:r>
          <a:endParaRPr lang="en-GB"/>
        </a:p>
      </dgm:t>
    </dgm:pt>
    <dgm:pt modelId="{F8324A14-84AB-41F0-B318-34F5DE2952FB}" type="parTrans" cxnId="{76C013E7-9B47-4171-A4D3-3054C5A1A561}">
      <dgm:prSet/>
      <dgm:spPr/>
      <dgm:t>
        <a:bodyPr/>
        <a:lstStyle/>
        <a:p>
          <a:endParaRPr lang="en-GB"/>
        </a:p>
      </dgm:t>
    </dgm:pt>
    <dgm:pt modelId="{E9A110ED-88AB-433E-BF42-03B07AF26B81}" type="sibTrans" cxnId="{76C013E7-9B47-4171-A4D3-3054C5A1A561}">
      <dgm:prSet/>
      <dgm:spPr/>
      <dgm:t>
        <a:bodyPr/>
        <a:lstStyle/>
        <a:p>
          <a:endParaRPr lang="en-GB"/>
        </a:p>
      </dgm:t>
    </dgm:pt>
    <dgm:pt modelId="{4F8B55A6-831C-4E85-95B2-BECD457201CE}">
      <dgm:prSet/>
      <dgm:spPr/>
      <dgm:t>
        <a:bodyPr/>
        <a:lstStyle/>
        <a:p>
          <a:pPr rtl="0"/>
          <a:r>
            <a:rPr lang="en-GB" dirty="0" smtClean="0"/>
            <a:t>Improved patient/carer </a:t>
          </a:r>
          <a:r>
            <a:rPr lang="en-GB" dirty="0" err="1" smtClean="0"/>
            <a:t>QoL</a:t>
          </a:r>
          <a:r>
            <a:rPr lang="en-GB" dirty="0" smtClean="0"/>
            <a:t> and social wellbeing through on-going NC clinic, carer support group</a:t>
          </a:r>
          <a:endParaRPr lang="en-GB" dirty="0"/>
        </a:p>
      </dgm:t>
    </dgm:pt>
    <dgm:pt modelId="{B0CDF318-A095-4C1F-9DE1-89D0FC756072}" type="parTrans" cxnId="{A3B43C36-ABB8-441B-A5FE-23F2EA15FF31}">
      <dgm:prSet/>
      <dgm:spPr/>
      <dgm:t>
        <a:bodyPr/>
        <a:lstStyle/>
        <a:p>
          <a:endParaRPr lang="en-GB"/>
        </a:p>
      </dgm:t>
    </dgm:pt>
    <dgm:pt modelId="{21803B68-A241-4BFF-B6B6-3A5FCE9ADCFF}" type="sibTrans" cxnId="{A3B43C36-ABB8-441B-A5FE-23F2EA15FF31}">
      <dgm:prSet/>
      <dgm:spPr/>
      <dgm:t>
        <a:bodyPr/>
        <a:lstStyle/>
        <a:p>
          <a:endParaRPr lang="en-GB"/>
        </a:p>
      </dgm:t>
    </dgm:pt>
    <dgm:pt modelId="{8FCB4EA5-96C9-449B-8367-83CF6A6EE4E0}">
      <dgm:prSet/>
      <dgm:spPr/>
      <dgm:t>
        <a:bodyPr/>
        <a:lstStyle/>
        <a:p>
          <a:pPr rtl="0"/>
          <a:r>
            <a:rPr lang="en-GB" smtClean="0"/>
            <a:t>Patient behaviour</a:t>
          </a:r>
          <a:endParaRPr lang="en-GB"/>
        </a:p>
      </dgm:t>
    </dgm:pt>
    <dgm:pt modelId="{17587C55-FF2C-4DA5-BDD9-5C1AA9B21E63}" type="parTrans" cxnId="{71A99B42-3886-4EEE-9F94-DD40D0A1931A}">
      <dgm:prSet/>
      <dgm:spPr/>
      <dgm:t>
        <a:bodyPr/>
        <a:lstStyle/>
        <a:p>
          <a:endParaRPr lang="en-GB"/>
        </a:p>
      </dgm:t>
    </dgm:pt>
    <dgm:pt modelId="{37EDDF4E-AD62-43DF-A7D2-029E3AFB90E6}" type="sibTrans" cxnId="{71A99B42-3886-4EEE-9F94-DD40D0A1931A}">
      <dgm:prSet/>
      <dgm:spPr/>
      <dgm:t>
        <a:bodyPr/>
        <a:lstStyle/>
        <a:p>
          <a:endParaRPr lang="en-GB"/>
        </a:p>
      </dgm:t>
    </dgm:pt>
    <dgm:pt modelId="{6874AD70-9E04-4CF7-84B5-AA7073D84685}">
      <dgm:prSet/>
      <dgm:spPr/>
      <dgm:t>
        <a:bodyPr/>
        <a:lstStyle/>
        <a:p>
          <a:pPr rtl="0"/>
          <a:r>
            <a:rPr lang="en-GB" dirty="0" smtClean="0"/>
            <a:t>Behaviour change relating to prevention of stroke (e.g. providing advice on blood pressure checks)</a:t>
          </a:r>
          <a:endParaRPr lang="en-GB" dirty="0"/>
        </a:p>
      </dgm:t>
    </dgm:pt>
    <dgm:pt modelId="{70C75FD2-1907-441C-8134-719E3FEF40CC}" type="parTrans" cxnId="{1CC1A4E5-3A8A-48F3-B0C2-04317B7C75DA}">
      <dgm:prSet/>
      <dgm:spPr/>
      <dgm:t>
        <a:bodyPr/>
        <a:lstStyle/>
        <a:p>
          <a:endParaRPr lang="en-GB"/>
        </a:p>
      </dgm:t>
    </dgm:pt>
    <dgm:pt modelId="{D77EA802-60CE-4740-93C3-D72E80E9BC13}" type="sibTrans" cxnId="{1CC1A4E5-3A8A-48F3-B0C2-04317B7C75DA}">
      <dgm:prSet/>
      <dgm:spPr/>
      <dgm:t>
        <a:bodyPr/>
        <a:lstStyle/>
        <a:p>
          <a:endParaRPr lang="en-GB"/>
        </a:p>
      </dgm:t>
    </dgm:pt>
    <dgm:pt modelId="{BCF8AA01-554E-4BFD-8D81-15C9114BC652}">
      <dgm:prSet/>
      <dgm:spPr/>
      <dgm:t>
        <a:bodyPr/>
        <a:lstStyle/>
        <a:p>
          <a:pPr rtl="0"/>
          <a:r>
            <a:rPr lang="en-GB" smtClean="0"/>
            <a:t>Experience of healthcare</a:t>
          </a:r>
          <a:endParaRPr lang="en-GB"/>
        </a:p>
      </dgm:t>
    </dgm:pt>
    <dgm:pt modelId="{70B48449-96C4-4D5E-88FC-69C3D4F3FC14}" type="parTrans" cxnId="{3BD8BE48-8915-4DB6-9E27-5D38053DFCC7}">
      <dgm:prSet/>
      <dgm:spPr/>
      <dgm:t>
        <a:bodyPr/>
        <a:lstStyle/>
        <a:p>
          <a:endParaRPr lang="en-GB"/>
        </a:p>
      </dgm:t>
    </dgm:pt>
    <dgm:pt modelId="{044C6611-5B13-42CE-BA18-012566FA036F}" type="sibTrans" cxnId="{3BD8BE48-8915-4DB6-9E27-5D38053DFCC7}">
      <dgm:prSet/>
      <dgm:spPr/>
      <dgm:t>
        <a:bodyPr/>
        <a:lstStyle/>
        <a:p>
          <a:endParaRPr lang="en-GB"/>
        </a:p>
      </dgm:t>
    </dgm:pt>
    <dgm:pt modelId="{676C3D4E-CFCB-4DE9-8E14-2E55460B3900}">
      <dgm:prSet/>
      <dgm:spPr/>
      <dgm:t>
        <a:bodyPr/>
        <a:lstStyle/>
        <a:p>
          <a:pPr rtl="0"/>
          <a:r>
            <a:rPr lang="en-GB" dirty="0" smtClean="0"/>
            <a:t>Positive influence on patient journey/satisfaction in continuity of care / streamlined services through NC led clinics, consistency in treatment (through guidelines / protocols), positive information / communication, community links, rehabilitation in the community</a:t>
          </a:r>
          <a:endParaRPr lang="en-GB" dirty="0"/>
        </a:p>
      </dgm:t>
    </dgm:pt>
    <dgm:pt modelId="{5FAEB413-D90C-40E6-8131-6B81479EBD9B}" type="parTrans" cxnId="{4D7163EF-2D07-4F54-8871-F58359BC17E7}">
      <dgm:prSet/>
      <dgm:spPr/>
      <dgm:t>
        <a:bodyPr/>
        <a:lstStyle/>
        <a:p>
          <a:endParaRPr lang="en-GB"/>
        </a:p>
      </dgm:t>
    </dgm:pt>
    <dgm:pt modelId="{03A58A75-BEF1-4280-933F-885E02EEE8CA}" type="sibTrans" cxnId="{4D7163EF-2D07-4F54-8871-F58359BC17E7}">
      <dgm:prSet/>
      <dgm:spPr/>
      <dgm:t>
        <a:bodyPr/>
        <a:lstStyle/>
        <a:p>
          <a:endParaRPr lang="en-GB"/>
        </a:p>
      </dgm:t>
    </dgm:pt>
    <dgm:pt modelId="{6987F03F-A4B5-49DF-819F-8BD45F2A4B4D}" type="pres">
      <dgm:prSet presAssocID="{F0B15D22-D5B3-4C43-966F-0DC4244F1B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6359159-9A15-4984-B626-08CBCE4F0539}" type="pres">
      <dgm:prSet presAssocID="{2FCCAD6F-A350-45AF-800F-0E7F42AF2041}" presName="linNode" presStyleCnt="0"/>
      <dgm:spPr/>
    </dgm:pt>
    <dgm:pt modelId="{D4EB4384-51DA-46C3-A9E1-DFB7A22B3719}" type="pres">
      <dgm:prSet presAssocID="{2FCCAD6F-A350-45AF-800F-0E7F42AF2041}" presName="parTx" presStyleLbl="revTx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A8CACA-22AE-4BDE-A5E5-D1F25B989431}" type="pres">
      <dgm:prSet presAssocID="{2FCCAD6F-A350-45AF-800F-0E7F42AF2041}" presName="bracket" presStyleLbl="parChTrans1D1" presStyleIdx="0" presStyleCnt="4"/>
      <dgm:spPr/>
    </dgm:pt>
    <dgm:pt modelId="{11785E26-2C17-43CB-9FD1-D7AE3CC667EC}" type="pres">
      <dgm:prSet presAssocID="{2FCCAD6F-A350-45AF-800F-0E7F42AF2041}" presName="spH" presStyleCnt="0"/>
      <dgm:spPr/>
    </dgm:pt>
    <dgm:pt modelId="{8220D1A3-8D4E-45F9-8AC7-FBFC0454AC98}" type="pres">
      <dgm:prSet presAssocID="{2FCCAD6F-A350-45AF-800F-0E7F42AF2041}" presName="des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EC1424-2885-442B-BDBB-7DD5B66251E6}" type="pres">
      <dgm:prSet presAssocID="{22B45049-0EE1-4084-9221-841AE8E7042F}" presName="spV" presStyleCnt="0"/>
      <dgm:spPr/>
    </dgm:pt>
    <dgm:pt modelId="{00EB65D9-DC57-4436-BAB8-A9F9E157FC9C}" type="pres">
      <dgm:prSet presAssocID="{51A5CB19-51DB-41A8-AC4A-A2E9097517F6}" presName="linNode" presStyleCnt="0"/>
      <dgm:spPr/>
    </dgm:pt>
    <dgm:pt modelId="{C2160D8B-CB21-49AD-9AEE-5877C7DD6BAB}" type="pres">
      <dgm:prSet presAssocID="{51A5CB19-51DB-41A8-AC4A-A2E9097517F6}" presName="parTx" presStyleLbl="revTx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78C00D-D8C4-4D10-A317-A2FDCA6E5B25}" type="pres">
      <dgm:prSet presAssocID="{51A5CB19-51DB-41A8-AC4A-A2E9097517F6}" presName="bracket" presStyleLbl="parChTrans1D1" presStyleIdx="1" presStyleCnt="4"/>
      <dgm:spPr/>
    </dgm:pt>
    <dgm:pt modelId="{A308BBB3-3F59-45DD-B77B-9B22EFEDE02C}" type="pres">
      <dgm:prSet presAssocID="{51A5CB19-51DB-41A8-AC4A-A2E9097517F6}" presName="spH" presStyleCnt="0"/>
      <dgm:spPr/>
    </dgm:pt>
    <dgm:pt modelId="{93BC5210-7C13-4E6C-BA87-7EE1C066A0FD}" type="pres">
      <dgm:prSet presAssocID="{51A5CB19-51DB-41A8-AC4A-A2E9097517F6}" presName="des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366304-5A2B-4E7A-B009-1F23A20C4237}" type="pres">
      <dgm:prSet presAssocID="{E9A110ED-88AB-433E-BF42-03B07AF26B81}" presName="spV" presStyleCnt="0"/>
      <dgm:spPr/>
    </dgm:pt>
    <dgm:pt modelId="{9B06DCD2-6B74-43ED-B315-13E221B4DF42}" type="pres">
      <dgm:prSet presAssocID="{8FCB4EA5-96C9-449B-8367-83CF6A6EE4E0}" presName="linNode" presStyleCnt="0"/>
      <dgm:spPr/>
    </dgm:pt>
    <dgm:pt modelId="{346B0512-1165-436A-8208-570EC053097A}" type="pres">
      <dgm:prSet presAssocID="{8FCB4EA5-96C9-449B-8367-83CF6A6EE4E0}" presName="parTx" presStyleLbl="revTx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C1BE15-3334-4F81-A366-2423A6BB3A09}" type="pres">
      <dgm:prSet presAssocID="{8FCB4EA5-96C9-449B-8367-83CF6A6EE4E0}" presName="bracket" presStyleLbl="parChTrans1D1" presStyleIdx="2" presStyleCnt="4"/>
      <dgm:spPr/>
    </dgm:pt>
    <dgm:pt modelId="{09A13720-B81A-4858-B226-09D980C2ED8E}" type="pres">
      <dgm:prSet presAssocID="{8FCB4EA5-96C9-449B-8367-83CF6A6EE4E0}" presName="spH" presStyleCnt="0"/>
      <dgm:spPr/>
    </dgm:pt>
    <dgm:pt modelId="{D0006D9F-CC41-4508-96A8-46683EB4F10F}" type="pres">
      <dgm:prSet presAssocID="{8FCB4EA5-96C9-449B-8367-83CF6A6EE4E0}" presName="des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15515D-E144-455B-879F-A371B7D94C0E}" type="pres">
      <dgm:prSet presAssocID="{37EDDF4E-AD62-43DF-A7D2-029E3AFB90E6}" presName="spV" presStyleCnt="0"/>
      <dgm:spPr/>
    </dgm:pt>
    <dgm:pt modelId="{B2E89120-BD76-471F-9013-28B8DCB8A709}" type="pres">
      <dgm:prSet presAssocID="{BCF8AA01-554E-4BFD-8D81-15C9114BC652}" presName="linNode" presStyleCnt="0"/>
      <dgm:spPr/>
    </dgm:pt>
    <dgm:pt modelId="{9C18E9C1-2262-45C2-A446-B5C78DD73827}" type="pres">
      <dgm:prSet presAssocID="{BCF8AA01-554E-4BFD-8D81-15C9114BC652}" presName="parTx" presStyleLbl="revTx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108E24-3EDD-440E-BDCF-698F0CBAFC9F}" type="pres">
      <dgm:prSet presAssocID="{BCF8AA01-554E-4BFD-8D81-15C9114BC652}" presName="bracket" presStyleLbl="parChTrans1D1" presStyleIdx="3" presStyleCnt="4"/>
      <dgm:spPr/>
    </dgm:pt>
    <dgm:pt modelId="{B3319EEA-CB55-4811-B85F-5AFF8370645F}" type="pres">
      <dgm:prSet presAssocID="{BCF8AA01-554E-4BFD-8D81-15C9114BC652}" presName="spH" presStyleCnt="0"/>
      <dgm:spPr/>
    </dgm:pt>
    <dgm:pt modelId="{B466BE7F-8910-4695-BDDE-9C267A52EE77}" type="pres">
      <dgm:prSet presAssocID="{BCF8AA01-554E-4BFD-8D81-15C9114BC652}" presName="des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1A99B42-3886-4EEE-9F94-DD40D0A1931A}" srcId="{F0B15D22-D5B3-4C43-966F-0DC4244F1BD1}" destId="{8FCB4EA5-96C9-449B-8367-83CF6A6EE4E0}" srcOrd="2" destOrd="0" parTransId="{17587C55-FF2C-4DA5-BDD9-5C1AA9B21E63}" sibTransId="{37EDDF4E-AD62-43DF-A7D2-029E3AFB90E6}"/>
    <dgm:cxn modelId="{BD93A2DA-C35E-421C-9113-E25FA5DD6EE2}" type="presOf" srcId="{6874AD70-9E04-4CF7-84B5-AA7073D84685}" destId="{D0006D9F-CC41-4508-96A8-46683EB4F10F}" srcOrd="0" destOrd="0" presId="urn:diagrams.loki3.com/BracketList+Icon"/>
    <dgm:cxn modelId="{0832740D-809D-4B7F-BDE9-3B0484163CCC}" srcId="{2FCCAD6F-A350-45AF-800F-0E7F42AF2041}" destId="{17647E7E-31A2-4EAB-945A-DED221C322FB}" srcOrd="1" destOrd="0" parTransId="{6B180669-983B-4346-B0FD-E82390227B9A}" sibTransId="{B0200B81-5F88-4E43-8455-5C59985CA6FE}"/>
    <dgm:cxn modelId="{4D7163EF-2D07-4F54-8871-F58359BC17E7}" srcId="{BCF8AA01-554E-4BFD-8D81-15C9114BC652}" destId="{676C3D4E-CFCB-4DE9-8E14-2E55460B3900}" srcOrd="0" destOrd="0" parTransId="{5FAEB413-D90C-40E6-8131-6B81479EBD9B}" sibTransId="{03A58A75-BEF1-4280-933F-885E02EEE8CA}"/>
    <dgm:cxn modelId="{2DD25D68-DA0B-45F7-9BCF-2F6924C3AF70}" type="presOf" srcId="{BCF8AA01-554E-4BFD-8D81-15C9114BC652}" destId="{9C18E9C1-2262-45C2-A446-B5C78DD73827}" srcOrd="0" destOrd="0" presId="urn:diagrams.loki3.com/BracketList+Icon"/>
    <dgm:cxn modelId="{86DB544D-48EB-428E-88EA-A2BFDD2682A3}" srcId="{F0B15D22-D5B3-4C43-966F-0DC4244F1BD1}" destId="{2FCCAD6F-A350-45AF-800F-0E7F42AF2041}" srcOrd="0" destOrd="0" parTransId="{4A53575F-877D-4626-9127-762C7E57DCF0}" sibTransId="{22B45049-0EE1-4084-9221-841AE8E7042F}"/>
    <dgm:cxn modelId="{1704A2CD-29E6-410C-A3F6-6F5DB3D4FF71}" type="presOf" srcId="{BFB01A38-224B-4B27-8398-CD1D47C78B22}" destId="{8220D1A3-8D4E-45F9-8AC7-FBFC0454AC98}" srcOrd="0" destOrd="0" presId="urn:diagrams.loki3.com/BracketList+Icon"/>
    <dgm:cxn modelId="{2985BC90-F4B4-4344-AF18-ED436CA6199F}" srcId="{2FCCAD6F-A350-45AF-800F-0E7F42AF2041}" destId="{BFB01A38-224B-4B27-8398-CD1D47C78B22}" srcOrd="0" destOrd="0" parTransId="{7D778665-8843-4716-8B77-2684BA6C5C22}" sibTransId="{8E788264-E97A-4B62-B32F-9A61188491DF}"/>
    <dgm:cxn modelId="{71BD9827-082E-4A85-8A73-AA8676F52F1F}" type="presOf" srcId="{4F8B55A6-831C-4E85-95B2-BECD457201CE}" destId="{93BC5210-7C13-4E6C-BA87-7EE1C066A0FD}" srcOrd="0" destOrd="0" presId="urn:diagrams.loki3.com/BracketList+Icon"/>
    <dgm:cxn modelId="{76C013E7-9B47-4171-A4D3-3054C5A1A561}" srcId="{F0B15D22-D5B3-4C43-966F-0DC4244F1BD1}" destId="{51A5CB19-51DB-41A8-AC4A-A2E9097517F6}" srcOrd="1" destOrd="0" parTransId="{F8324A14-84AB-41F0-B318-34F5DE2952FB}" sibTransId="{E9A110ED-88AB-433E-BF42-03B07AF26B81}"/>
    <dgm:cxn modelId="{1CC1A4E5-3A8A-48F3-B0C2-04317B7C75DA}" srcId="{8FCB4EA5-96C9-449B-8367-83CF6A6EE4E0}" destId="{6874AD70-9E04-4CF7-84B5-AA7073D84685}" srcOrd="0" destOrd="0" parTransId="{70C75FD2-1907-441C-8134-719E3FEF40CC}" sibTransId="{D77EA802-60CE-4740-93C3-D72E80E9BC13}"/>
    <dgm:cxn modelId="{A037706A-FB0A-40D1-9D72-DE204D88FBD3}" type="presOf" srcId="{8FCB4EA5-96C9-449B-8367-83CF6A6EE4E0}" destId="{346B0512-1165-436A-8208-570EC053097A}" srcOrd="0" destOrd="0" presId="urn:diagrams.loki3.com/BracketList+Icon"/>
    <dgm:cxn modelId="{BB45B7C1-D870-4BAB-882F-D54983C3C257}" type="presOf" srcId="{F0B15D22-D5B3-4C43-966F-0DC4244F1BD1}" destId="{6987F03F-A4B5-49DF-819F-8BD45F2A4B4D}" srcOrd="0" destOrd="0" presId="urn:diagrams.loki3.com/BracketList+Icon"/>
    <dgm:cxn modelId="{8133D7A8-18F3-4773-AEF5-35FB44F30C2D}" type="presOf" srcId="{51A5CB19-51DB-41A8-AC4A-A2E9097517F6}" destId="{C2160D8B-CB21-49AD-9AEE-5877C7DD6BAB}" srcOrd="0" destOrd="0" presId="urn:diagrams.loki3.com/BracketList+Icon"/>
    <dgm:cxn modelId="{18B8FCA4-BA92-48F6-A919-13D653866065}" type="presOf" srcId="{17647E7E-31A2-4EAB-945A-DED221C322FB}" destId="{8220D1A3-8D4E-45F9-8AC7-FBFC0454AC98}" srcOrd="0" destOrd="1" presId="urn:diagrams.loki3.com/BracketList+Icon"/>
    <dgm:cxn modelId="{1F383521-97ED-42F0-AD72-1751CBEDECF9}" type="presOf" srcId="{676C3D4E-CFCB-4DE9-8E14-2E55460B3900}" destId="{B466BE7F-8910-4695-BDDE-9C267A52EE77}" srcOrd="0" destOrd="0" presId="urn:diagrams.loki3.com/BracketList+Icon"/>
    <dgm:cxn modelId="{33B920F1-3B6C-49E2-BF72-DAC8B83FD6A6}" type="presOf" srcId="{2FCCAD6F-A350-45AF-800F-0E7F42AF2041}" destId="{D4EB4384-51DA-46C3-A9E1-DFB7A22B3719}" srcOrd="0" destOrd="0" presId="urn:diagrams.loki3.com/BracketList+Icon"/>
    <dgm:cxn modelId="{A3B43C36-ABB8-441B-A5FE-23F2EA15FF31}" srcId="{51A5CB19-51DB-41A8-AC4A-A2E9097517F6}" destId="{4F8B55A6-831C-4E85-95B2-BECD457201CE}" srcOrd="0" destOrd="0" parTransId="{B0CDF318-A095-4C1F-9DE1-89D0FC756072}" sibTransId="{21803B68-A241-4BFF-B6B6-3A5FCE9ADCFF}"/>
    <dgm:cxn modelId="{3BD8BE48-8915-4DB6-9E27-5D38053DFCC7}" srcId="{F0B15D22-D5B3-4C43-966F-0DC4244F1BD1}" destId="{BCF8AA01-554E-4BFD-8D81-15C9114BC652}" srcOrd="3" destOrd="0" parTransId="{70B48449-96C4-4D5E-88FC-69C3D4F3FC14}" sibTransId="{044C6611-5B13-42CE-BA18-012566FA036F}"/>
    <dgm:cxn modelId="{AE9D843C-FE99-40A7-87B4-9376CADF02C6}" type="presParOf" srcId="{6987F03F-A4B5-49DF-819F-8BD45F2A4B4D}" destId="{B6359159-9A15-4984-B626-08CBCE4F0539}" srcOrd="0" destOrd="0" presId="urn:diagrams.loki3.com/BracketList+Icon"/>
    <dgm:cxn modelId="{CCCB49E1-7863-4B09-8AA3-FE063782EAE6}" type="presParOf" srcId="{B6359159-9A15-4984-B626-08CBCE4F0539}" destId="{D4EB4384-51DA-46C3-A9E1-DFB7A22B3719}" srcOrd="0" destOrd="0" presId="urn:diagrams.loki3.com/BracketList+Icon"/>
    <dgm:cxn modelId="{085183E2-6835-4699-9A6A-71FF19168182}" type="presParOf" srcId="{B6359159-9A15-4984-B626-08CBCE4F0539}" destId="{4CA8CACA-22AE-4BDE-A5E5-D1F25B989431}" srcOrd="1" destOrd="0" presId="urn:diagrams.loki3.com/BracketList+Icon"/>
    <dgm:cxn modelId="{7A659A82-D1EA-464C-B272-7D3F672237C5}" type="presParOf" srcId="{B6359159-9A15-4984-B626-08CBCE4F0539}" destId="{11785E26-2C17-43CB-9FD1-D7AE3CC667EC}" srcOrd="2" destOrd="0" presId="urn:diagrams.loki3.com/BracketList+Icon"/>
    <dgm:cxn modelId="{4521A966-7FCE-4741-87A4-5F7C9DA6B1F9}" type="presParOf" srcId="{B6359159-9A15-4984-B626-08CBCE4F0539}" destId="{8220D1A3-8D4E-45F9-8AC7-FBFC0454AC98}" srcOrd="3" destOrd="0" presId="urn:diagrams.loki3.com/BracketList+Icon"/>
    <dgm:cxn modelId="{F0C3F1FB-1853-4C77-9564-D46CA1E78D3C}" type="presParOf" srcId="{6987F03F-A4B5-49DF-819F-8BD45F2A4B4D}" destId="{F4EC1424-2885-442B-BDBB-7DD5B66251E6}" srcOrd="1" destOrd="0" presId="urn:diagrams.loki3.com/BracketList+Icon"/>
    <dgm:cxn modelId="{EFB34733-5F02-43B1-A236-3EC9E7CDE284}" type="presParOf" srcId="{6987F03F-A4B5-49DF-819F-8BD45F2A4B4D}" destId="{00EB65D9-DC57-4436-BAB8-A9F9E157FC9C}" srcOrd="2" destOrd="0" presId="urn:diagrams.loki3.com/BracketList+Icon"/>
    <dgm:cxn modelId="{85944B1A-6C8F-43DF-BF59-FAEC1F06ED98}" type="presParOf" srcId="{00EB65D9-DC57-4436-BAB8-A9F9E157FC9C}" destId="{C2160D8B-CB21-49AD-9AEE-5877C7DD6BAB}" srcOrd="0" destOrd="0" presId="urn:diagrams.loki3.com/BracketList+Icon"/>
    <dgm:cxn modelId="{35558396-0CA8-45E4-A5E4-E658B499209B}" type="presParOf" srcId="{00EB65D9-DC57-4436-BAB8-A9F9E157FC9C}" destId="{4F78C00D-D8C4-4D10-A317-A2FDCA6E5B25}" srcOrd="1" destOrd="0" presId="urn:diagrams.loki3.com/BracketList+Icon"/>
    <dgm:cxn modelId="{AEC74A76-0353-4594-B1BB-124EF6EB95EF}" type="presParOf" srcId="{00EB65D9-DC57-4436-BAB8-A9F9E157FC9C}" destId="{A308BBB3-3F59-45DD-B77B-9B22EFEDE02C}" srcOrd="2" destOrd="0" presId="urn:diagrams.loki3.com/BracketList+Icon"/>
    <dgm:cxn modelId="{D915F790-8AB0-490D-8651-79DEBDABE240}" type="presParOf" srcId="{00EB65D9-DC57-4436-BAB8-A9F9E157FC9C}" destId="{93BC5210-7C13-4E6C-BA87-7EE1C066A0FD}" srcOrd="3" destOrd="0" presId="urn:diagrams.loki3.com/BracketList+Icon"/>
    <dgm:cxn modelId="{7493B7CB-CCBE-489C-B7AB-710A9294066E}" type="presParOf" srcId="{6987F03F-A4B5-49DF-819F-8BD45F2A4B4D}" destId="{19366304-5A2B-4E7A-B009-1F23A20C4237}" srcOrd="3" destOrd="0" presId="urn:diagrams.loki3.com/BracketList+Icon"/>
    <dgm:cxn modelId="{12F10791-9AE2-41D8-A808-465DBF174D0C}" type="presParOf" srcId="{6987F03F-A4B5-49DF-819F-8BD45F2A4B4D}" destId="{9B06DCD2-6B74-43ED-B315-13E221B4DF42}" srcOrd="4" destOrd="0" presId="urn:diagrams.loki3.com/BracketList+Icon"/>
    <dgm:cxn modelId="{B77E2813-703D-4ADA-8BD7-23348515BBD3}" type="presParOf" srcId="{9B06DCD2-6B74-43ED-B315-13E221B4DF42}" destId="{346B0512-1165-436A-8208-570EC053097A}" srcOrd="0" destOrd="0" presId="urn:diagrams.loki3.com/BracketList+Icon"/>
    <dgm:cxn modelId="{028B2377-D740-4330-BBDF-D79A1BACBFD5}" type="presParOf" srcId="{9B06DCD2-6B74-43ED-B315-13E221B4DF42}" destId="{B8C1BE15-3334-4F81-A366-2423A6BB3A09}" srcOrd="1" destOrd="0" presId="urn:diagrams.loki3.com/BracketList+Icon"/>
    <dgm:cxn modelId="{11E37321-6308-4DDC-A754-D2244B4B8272}" type="presParOf" srcId="{9B06DCD2-6B74-43ED-B315-13E221B4DF42}" destId="{09A13720-B81A-4858-B226-09D980C2ED8E}" srcOrd="2" destOrd="0" presId="urn:diagrams.loki3.com/BracketList+Icon"/>
    <dgm:cxn modelId="{36ADD2F5-12FD-4924-94EA-E2E323227A45}" type="presParOf" srcId="{9B06DCD2-6B74-43ED-B315-13E221B4DF42}" destId="{D0006D9F-CC41-4508-96A8-46683EB4F10F}" srcOrd="3" destOrd="0" presId="urn:diagrams.loki3.com/BracketList+Icon"/>
    <dgm:cxn modelId="{371975A4-DDA7-463E-83BA-FC7926B8E07A}" type="presParOf" srcId="{6987F03F-A4B5-49DF-819F-8BD45F2A4B4D}" destId="{3515515D-E144-455B-879F-A371B7D94C0E}" srcOrd="5" destOrd="0" presId="urn:diagrams.loki3.com/BracketList+Icon"/>
    <dgm:cxn modelId="{DD60B18D-B8ED-4593-8369-116266D6415F}" type="presParOf" srcId="{6987F03F-A4B5-49DF-819F-8BD45F2A4B4D}" destId="{B2E89120-BD76-471F-9013-28B8DCB8A709}" srcOrd="6" destOrd="0" presId="urn:diagrams.loki3.com/BracketList+Icon"/>
    <dgm:cxn modelId="{82E79A6D-CE92-47BD-9C46-1C9EEFAE5AF3}" type="presParOf" srcId="{B2E89120-BD76-471F-9013-28B8DCB8A709}" destId="{9C18E9C1-2262-45C2-A446-B5C78DD73827}" srcOrd="0" destOrd="0" presId="urn:diagrams.loki3.com/BracketList+Icon"/>
    <dgm:cxn modelId="{EE0F3435-6117-4659-B3B8-843E4228876E}" type="presParOf" srcId="{B2E89120-BD76-471F-9013-28B8DCB8A709}" destId="{A0108E24-3EDD-440E-BDCF-698F0CBAFC9F}" srcOrd="1" destOrd="0" presId="urn:diagrams.loki3.com/BracketList+Icon"/>
    <dgm:cxn modelId="{14B6FD11-772C-4658-A72D-5DFB4E7FB396}" type="presParOf" srcId="{B2E89120-BD76-471F-9013-28B8DCB8A709}" destId="{B3319EEA-CB55-4811-B85F-5AFF8370645F}" srcOrd="2" destOrd="0" presId="urn:diagrams.loki3.com/BracketList+Icon"/>
    <dgm:cxn modelId="{6068D97E-8055-4838-86F2-D0331FBCE31E}" type="presParOf" srcId="{B2E89120-BD76-471F-9013-28B8DCB8A709}" destId="{B466BE7F-8910-4695-BDDE-9C267A52EE77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6BC80F3-9CE9-4CE0-9177-A5D12429CB22}" type="doc">
      <dgm:prSet loTypeId="urn:diagrams.loki3.com/BracketList+Icon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363BCAA2-AC29-447C-98B9-8292C9151823}">
      <dgm:prSet/>
      <dgm:spPr/>
      <dgm:t>
        <a:bodyPr/>
        <a:lstStyle/>
        <a:p>
          <a:pPr rtl="0"/>
          <a:r>
            <a:rPr lang="en-GB" smtClean="0"/>
            <a:t>Competence</a:t>
          </a:r>
          <a:endParaRPr lang="en-GB"/>
        </a:p>
      </dgm:t>
    </dgm:pt>
    <dgm:pt modelId="{BB79FF47-AEA1-4C42-B665-10E7CDEFABF6}" type="parTrans" cxnId="{F330C2F0-C215-4458-95A4-69302CD2ED5F}">
      <dgm:prSet/>
      <dgm:spPr/>
      <dgm:t>
        <a:bodyPr/>
        <a:lstStyle/>
        <a:p>
          <a:endParaRPr lang="en-GB"/>
        </a:p>
      </dgm:t>
    </dgm:pt>
    <dgm:pt modelId="{EE02BC91-53FB-4E2E-9993-C30C3BF79B42}" type="sibTrans" cxnId="{F330C2F0-C215-4458-95A4-69302CD2ED5F}">
      <dgm:prSet/>
      <dgm:spPr/>
      <dgm:t>
        <a:bodyPr/>
        <a:lstStyle/>
        <a:p>
          <a:endParaRPr lang="en-GB"/>
        </a:p>
      </dgm:t>
    </dgm:pt>
    <dgm:pt modelId="{78154E8F-A472-41C2-AD55-6624483D790A}">
      <dgm:prSet/>
      <dgm:spPr/>
      <dgm:t>
        <a:bodyPr/>
        <a:lstStyle/>
        <a:p>
          <a:pPr rtl="0"/>
          <a:r>
            <a:rPr lang="en-GB" dirty="0" smtClean="0"/>
            <a:t>Increased skill of nurses/AHPs/junior doctors in various aspects of stroke care through providing education locally and via stroke network</a:t>
          </a:r>
          <a:endParaRPr lang="en-GB" dirty="0"/>
        </a:p>
      </dgm:t>
    </dgm:pt>
    <dgm:pt modelId="{9A8CF23E-2CEA-474C-B4CA-1F08F0B9E22B}" type="parTrans" cxnId="{E341870D-7884-4EEF-AA76-8816DB68319B}">
      <dgm:prSet/>
      <dgm:spPr/>
      <dgm:t>
        <a:bodyPr/>
        <a:lstStyle/>
        <a:p>
          <a:endParaRPr lang="en-GB"/>
        </a:p>
      </dgm:t>
    </dgm:pt>
    <dgm:pt modelId="{A6E13D6E-A2E0-4A0E-B834-60455C15DD1E}" type="sibTrans" cxnId="{E341870D-7884-4EEF-AA76-8816DB68319B}">
      <dgm:prSet/>
      <dgm:spPr/>
      <dgm:t>
        <a:bodyPr/>
        <a:lstStyle/>
        <a:p>
          <a:endParaRPr lang="en-GB"/>
        </a:p>
      </dgm:t>
    </dgm:pt>
    <dgm:pt modelId="{B9D5EF07-0378-4471-B62B-68C6EFF3D436}">
      <dgm:prSet/>
      <dgm:spPr/>
      <dgm:t>
        <a:bodyPr/>
        <a:lstStyle/>
        <a:p>
          <a:pPr rtl="0"/>
          <a:r>
            <a:rPr lang="en-GB" dirty="0" smtClean="0"/>
            <a:t>Improved practice/stroke awareness of primary care staff through development of guidelines (e.g. TIA/follow-up)</a:t>
          </a:r>
          <a:endParaRPr lang="en-GB" dirty="0"/>
        </a:p>
      </dgm:t>
    </dgm:pt>
    <dgm:pt modelId="{46EE0E51-9AFB-44D3-9B97-F9E09E080898}" type="parTrans" cxnId="{8FE2DD7A-DA46-4FC1-882A-106B82A5318D}">
      <dgm:prSet/>
      <dgm:spPr/>
      <dgm:t>
        <a:bodyPr/>
        <a:lstStyle/>
        <a:p>
          <a:endParaRPr lang="en-GB"/>
        </a:p>
      </dgm:t>
    </dgm:pt>
    <dgm:pt modelId="{B46A9EEC-8E22-4368-B72A-CC1AAEB38253}" type="sibTrans" cxnId="{8FE2DD7A-DA46-4FC1-882A-106B82A5318D}">
      <dgm:prSet/>
      <dgm:spPr/>
      <dgm:t>
        <a:bodyPr/>
        <a:lstStyle/>
        <a:p>
          <a:endParaRPr lang="en-GB"/>
        </a:p>
      </dgm:t>
    </dgm:pt>
    <dgm:pt modelId="{F85E9723-FE12-459B-A6F9-BB8A8F9CAA1B}">
      <dgm:prSet/>
      <dgm:spPr/>
      <dgm:t>
        <a:bodyPr/>
        <a:lstStyle/>
        <a:p>
          <a:pPr rtl="0"/>
          <a:r>
            <a:rPr lang="en-GB" smtClean="0"/>
            <a:t>Quality of working life</a:t>
          </a:r>
          <a:endParaRPr lang="en-GB"/>
        </a:p>
      </dgm:t>
    </dgm:pt>
    <dgm:pt modelId="{391CF657-B13E-43DD-898D-4C9CDFAB53A8}" type="parTrans" cxnId="{CB1382BE-6AD1-40F8-AFA8-74842A2D39B7}">
      <dgm:prSet/>
      <dgm:spPr/>
      <dgm:t>
        <a:bodyPr/>
        <a:lstStyle/>
        <a:p>
          <a:endParaRPr lang="en-GB"/>
        </a:p>
      </dgm:t>
    </dgm:pt>
    <dgm:pt modelId="{BB2246A1-8539-48C2-AA58-4CA7B5B41142}" type="sibTrans" cxnId="{CB1382BE-6AD1-40F8-AFA8-74842A2D39B7}">
      <dgm:prSet/>
      <dgm:spPr/>
      <dgm:t>
        <a:bodyPr/>
        <a:lstStyle/>
        <a:p>
          <a:endParaRPr lang="en-GB"/>
        </a:p>
      </dgm:t>
    </dgm:pt>
    <dgm:pt modelId="{E8A5AC80-5C1D-4919-ACBC-C85F295D29FE}">
      <dgm:prSet/>
      <dgm:spPr/>
      <dgm:t>
        <a:bodyPr/>
        <a:lstStyle/>
        <a:p>
          <a:pPr rtl="0"/>
          <a:r>
            <a:rPr lang="en-GB" smtClean="0"/>
            <a:t>Positive influence on work environment/team and nursing morale - people feel valued</a:t>
          </a:r>
          <a:endParaRPr lang="en-GB"/>
        </a:p>
      </dgm:t>
    </dgm:pt>
    <dgm:pt modelId="{01D01439-51D5-4A35-931C-3C9575B01D9E}" type="parTrans" cxnId="{30C51B43-E408-48BB-9EE6-696F3825B896}">
      <dgm:prSet/>
      <dgm:spPr/>
      <dgm:t>
        <a:bodyPr/>
        <a:lstStyle/>
        <a:p>
          <a:endParaRPr lang="en-GB"/>
        </a:p>
      </dgm:t>
    </dgm:pt>
    <dgm:pt modelId="{A0B8573B-0856-4BBA-AB37-D009072DF43B}" type="sibTrans" cxnId="{30C51B43-E408-48BB-9EE6-696F3825B896}">
      <dgm:prSet/>
      <dgm:spPr/>
      <dgm:t>
        <a:bodyPr/>
        <a:lstStyle/>
        <a:p>
          <a:endParaRPr lang="en-GB"/>
        </a:p>
      </dgm:t>
    </dgm:pt>
    <dgm:pt modelId="{F92DFBCC-9B5C-4846-955A-A99931155C28}">
      <dgm:prSet/>
      <dgm:spPr/>
      <dgm:t>
        <a:bodyPr/>
        <a:lstStyle/>
        <a:p>
          <a:pPr rtl="0"/>
          <a:r>
            <a:rPr lang="en-GB" smtClean="0"/>
            <a:t>Work distribution / workload</a:t>
          </a:r>
          <a:endParaRPr lang="en-GB"/>
        </a:p>
      </dgm:t>
    </dgm:pt>
    <dgm:pt modelId="{06407542-D3E7-4D7F-9CAB-125B8A7907D2}" type="parTrans" cxnId="{54D815B1-A8DB-4053-8270-04E7D4FDABE5}">
      <dgm:prSet/>
      <dgm:spPr/>
      <dgm:t>
        <a:bodyPr/>
        <a:lstStyle/>
        <a:p>
          <a:endParaRPr lang="en-GB"/>
        </a:p>
      </dgm:t>
    </dgm:pt>
    <dgm:pt modelId="{6D6B8B8C-1FBF-4245-8314-9C5344163D06}" type="sibTrans" cxnId="{54D815B1-A8DB-4053-8270-04E7D4FDABE5}">
      <dgm:prSet/>
      <dgm:spPr/>
      <dgm:t>
        <a:bodyPr/>
        <a:lstStyle/>
        <a:p>
          <a:endParaRPr lang="en-GB"/>
        </a:p>
      </dgm:t>
    </dgm:pt>
    <dgm:pt modelId="{05E72AA7-831C-4136-A6F7-6B3ABCE64CD1}">
      <dgm:prSet/>
      <dgm:spPr/>
      <dgm:t>
        <a:bodyPr/>
        <a:lstStyle/>
        <a:p>
          <a:pPr rtl="0"/>
          <a:r>
            <a:rPr lang="en-GB" dirty="0" smtClean="0"/>
            <a:t>Re-profiled workload of others - indirectly through development of CNS posts which reduce speech &amp; language therapist workload and directly via development of nurse-led clinics/redistribution of responsibilities within pathway</a:t>
          </a:r>
          <a:endParaRPr lang="en-GB" dirty="0"/>
        </a:p>
      </dgm:t>
    </dgm:pt>
    <dgm:pt modelId="{B7635DFA-821E-48BF-BD99-09998DEA0004}" type="parTrans" cxnId="{926BC748-05E2-4C17-B649-59015E7A650D}">
      <dgm:prSet/>
      <dgm:spPr/>
      <dgm:t>
        <a:bodyPr/>
        <a:lstStyle/>
        <a:p>
          <a:endParaRPr lang="en-GB"/>
        </a:p>
      </dgm:t>
    </dgm:pt>
    <dgm:pt modelId="{31066231-39E7-4CF7-BEB8-F860F6867C44}" type="sibTrans" cxnId="{926BC748-05E2-4C17-B649-59015E7A650D}">
      <dgm:prSet/>
      <dgm:spPr/>
      <dgm:t>
        <a:bodyPr/>
        <a:lstStyle/>
        <a:p>
          <a:endParaRPr lang="en-GB"/>
        </a:p>
      </dgm:t>
    </dgm:pt>
    <dgm:pt modelId="{F72A3E2D-3373-497F-ACDA-8911BEC1B837}">
      <dgm:prSet/>
      <dgm:spPr/>
      <dgm:t>
        <a:bodyPr/>
        <a:lstStyle/>
        <a:p>
          <a:pPr rtl="0"/>
          <a:r>
            <a:rPr lang="en-GB" smtClean="0"/>
            <a:t>Team working</a:t>
          </a:r>
          <a:endParaRPr lang="en-GB"/>
        </a:p>
      </dgm:t>
    </dgm:pt>
    <dgm:pt modelId="{13D4595A-9238-44D1-9C6F-59E50BC08F62}" type="parTrans" cxnId="{CC28ED57-EC54-4225-8563-759EB775E6D4}">
      <dgm:prSet/>
      <dgm:spPr/>
      <dgm:t>
        <a:bodyPr/>
        <a:lstStyle/>
        <a:p>
          <a:endParaRPr lang="en-GB"/>
        </a:p>
      </dgm:t>
    </dgm:pt>
    <dgm:pt modelId="{52F4F413-5B3F-4F97-89B3-D110DB2F5A50}" type="sibTrans" cxnId="{CC28ED57-EC54-4225-8563-759EB775E6D4}">
      <dgm:prSet/>
      <dgm:spPr/>
      <dgm:t>
        <a:bodyPr/>
        <a:lstStyle/>
        <a:p>
          <a:endParaRPr lang="en-GB"/>
        </a:p>
      </dgm:t>
    </dgm:pt>
    <dgm:pt modelId="{247FA12B-8801-4B8A-9F5B-BD045910C132}">
      <dgm:prSet/>
      <dgm:spPr/>
      <dgm:t>
        <a:bodyPr/>
        <a:lstStyle/>
        <a:p>
          <a:pPr rtl="0"/>
          <a:r>
            <a:rPr lang="en-GB" dirty="0" smtClean="0"/>
            <a:t>Improved team working - including MDT involvement in national audits and subsequent work to address issues</a:t>
          </a:r>
          <a:endParaRPr lang="en-GB" dirty="0"/>
        </a:p>
      </dgm:t>
    </dgm:pt>
    <dgm:pt modelId="{B48DA938-C824-4842-815A-7680856E9E6A}" type="parTrans" cxnId="{2D503B17-8C75-4EE8-B088-A1A8ED5FC2D8}">
      <dgm:prSet/>
      <dgm:spPr/>
      <dgm:t>
        <a:bodyPr/>
        <a:lstStyle/>
        <a:p>
          <a:endParaRPr lang="en-GB"/>
        </a:p>
      </dgm:t>
    </dgm:pt>
    <dgm:pt modelId="{841FE5DF-52E4-4CD1-AAE5-6E5C91A1DDFD}" type="sibTrans" cxnId="{2D503B17-8C75-4EE8-B088-A1A8ED5FC2D8}">
      <dgm:prSet/>
      <dgm:spPr/>
      <dgm:t>
        <a:bodyPr/>
        <a:lstStyle/>
        <a:p>
          <a:endParaRPr lang="en-GB"/>
        </a:p>
      </dgm:t>
    </dgm:pt>
    <dgm:pt modelId="{FA0B4475-0C82-40A8-814C-429F29DE1392}" type="pres">
      <dgm:prSet presAssocID="{D6BC80F3-9CE9-4CE0-9177-A5D12429CB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C4DB109-36F9-4093-8AB0-C2A6CC3E0A91}" type="pres">
      <dgm:prSet presAssocID="{363BCAA2-AC29-447C-98B9-8292C9151823}" presName="linNode" presStyleCnt="0"/>
      <dgm:spPr/>
    </dgm:pt>
    <dgm:pt modelId="{B4FB944B-7E86-41D7-A762-0C57A539EC9B}" type="pres">
      <dgm:prSet presAssocID="{363BCAA2-AC29-447C-98B9-8292C9151823}" presName="parTx" presStyleLbl="revTx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1AAC1F-12E7-423A-BA67-C538BC8572DD}" type="pres">
      <dgm:prSet presAssocID="{363BCAA2-AC29-447C-98B9-8292C9151823}" presName="bracket" presStyleLbl="parChTrans1D1" presStyleIdx="0" presStyleCnt="4"/>
      <dgm:spPr/>
    </dgm:pt>
    <dgm:pt modelId="{6272C003-2C89-4F98-8C6B-647485741DD9}" type="pres">
      <dgm:prSet presAssocID="{363BCAA2-AC29-447C-98B9-8292C9151823}" presName="spH" presStyleCnt="0"/>
      <dgm:spPr/>
    </dgm:pt>
    <dgm:pt modelId="{A11477B4-C332-42A9-A730-A624430A6F49}" type="pres">
      <dgm:prSet presAssocID="{363BCAA2-AC29-447C-98B9-8292C9151823}" presName="des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BE6C42-3CD9-47F6-8387-7A5503DABAAC}" type="pres">
      <dgm:prSet presAssocID="{EE02BC91-53FB-4E2E-9993-C30C3BF79B42}" presName="spV" presStyleCnt="0"/>
      <dgm:spPr/>
    </dgm:pt>
    <dgm:pt modelId="{B44C69C2-BD91-4C8C-9299-2BC3CB823231}" type="pres">
      <dgm:prSet presAssocID="{F85E9723-FE12-459B-A6F9-BB8A8F9CAA1B}" presName="linNode" presStyleCnt="0"/>
      <dgm:spPr/>
    </dgm:pt>
    <dgm:pt modelId="{3401DE86-5C08-4976-9C35-9711668297B8}" type="pres">
      <dgm:prSet presAssocID="{F85E9723-FE12-459B-A6F9-BB8A8F9CAA1B}" presName="parTx" presStyleLbl="revTx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B3F4D2-9628-4309-956C-5F8E2FB70D40}" type="pres">
      <dgm:prSet presAssocID="{F85E9723-FE12-459B-A6F9-BB8A8F9CAA1B}" presName="bracket" presStyleLbl="parChTrans1D1" presStyleIdx="1" presStyleCnt="4"/>
      <dgm:spPr/>
    </dgm:pt>
    <dgm:pt modelId="{90712A9A-7777-4C12-8A22-D0AA6028CBC4}" type="pres">
      <dgm:prSet presAssocID="{F85E9723-FE12-459B-A6F9-BB8A8F9CAA1B}" presName="spH" presStyleCnt="0"/>
      <dgm:spPr/>
    </dgm:pt>
    <dgm:pt modelId="{6C3FBA0E-6701-4494-B2E0-12CFD5B2CAF4}" type="pres">
      <dgm:prSet presAssocID="{F85E9723-FE12-459B-A6F9-BB8A8F9CAA1B}" presName="des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ED6A6B-5801-480E-8162-364DD197B52A}" type="pres">
      <dgm:prSet presAssocID="{BB2246A1-8539-48C2-AA58-4CA7B5B41142}" presName="spV" presStyleCnt="0"/>
      <dgm:spPr/>
    </dgm:pt>
    <dgm:pt modelId="{1463903D-0424-431E-A980-8D3CC87A76E9}" type="pres">
      <dgm:prSet presAssocID="{F92DFBCC-9B5C-4846-955A-A99931155C28}" presName="linNode" presStyleCnt="0"/>
      <dgm:spPr/>
    </dgm:pt>
    <dgm:pt modelId="{4CD1A4C3-798B-4BD8-8F3F-40CDDD8D2C2C}" type="pres">
      <dgm:prSet presAssocID="{F92DFBCC-9B5C-4846-955A-A99931155C28}" presName="parTx" presStyleLbl="revTx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C3EF7D-AE72-4289-B219-EFADEB981771}" type="pres">
      <dgm:prSet presAssocID="{F92DFBCC-9B5C-4846-955A-A99931155C28}" presName="bracket" presStyleLbl="parChTrans1D1" presStyleIdx="2" presStyleCnt="4"/>
      <dgm:spPr/>
    </dgm:pt>
    <dgm:pt modelId="{705B3BA3-C8E5-4C7C-A1D4-2C1A4466A57D}" type="pres">
      <dgm:prSet presAssocID="{F92DFBCC-9B5C-4846-955A-A99931155C28}" presName="spH" presStyleCnt="0"/>
      <dgm:spPr/>
    </dgm:pt>
    <dgm:pt modelId="{76498CE0-1260-438E-AB96-2CB18ECABECB}" type="pres">
      <dgm:prSet presAssocID="{F92DFBCC-9B5C-4846-955A-A99931155C28}" presName="des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6DFBC8-9728-480E-AED8-0CAFAF132116}" type="pres">
      <dgm:prSet presAssocID="{6D6B8B8C-1FBF-4245-8314-9C5344163D06}" presName="spV" presStyleCnt="0"/>
      <dgm:spPr/>
    </dgm:pt>
    <dgm:pt modelId="{7DA5C7E3-BF46-4E21-BC1B-87627F4FD7DF}" type="pres">
      <dgm:prSet presAssocID="{F72A3E2D-3373-497F-ACDA-8911BEC1B837}" presName="linNode" presStyleCnt="0"/>
      <dgm:spPr/>
    </dgm:pt>
    <dgm:pt modelId="{3B32FB25-2D8E-4C7D-AE1C-54253B4AA8E1}" type="pres">
      <dgm:prSet presAssocID="{F72A3E2D-3373-497F-ACDA-8911BEC1B837}" presName="parTx" presStyleLbl="revTx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593CDC-F4BC-4CD8-B1BA-3EE1AC03BED3}" type="pres">
      <dgm:prSet presAssocID="{F72A3E2D-3373-497F-ACDA-8911BEC1B837}" presName="bracket" presStyleLbl="parChTrans1D1" presStyleIdx="3" presStyleCnt="4"/>
      <dgm:spPr/>
    </dgm:pt>
    <dgm:pt modelId="{0D68EFB1-D5EF-4578-8792-FED2D8B94F0E}" type="pres">
      <dgm:prSet presAssocID="{F72A3E2D-3373-497F-ACDA-8911BEC1B837}" presName="spH" presStyleCnt="0"/>
      <dgm:spPr/>
    </dgm:pt>
    <dgm:pt modelId="{953611CB-ECA6-4426-9C20-5DE31CCD74F3}" type="pres">
      <dgm:prSet presAssocID="{F72A3E2D-3373-497F-ACDA-8911BEC1B837}" presName="des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B1382BE-6AD1-40F8-AFA8-74842A2D39B7}" srcId="{D6BC80F3-9CE9-4CE0-9177-A5D12429CB22}" destId="{F85E9723-FE12-459B-A6F9-BB8A8F9CAA1B}" srcOrd="1" destOrd="0" parTransId="{391CF657-B13E-43DD-898D-4C9CDFAB53A8}" sibTransId="{BB2246A1-8539-48C2-AA58-4CA7B5B41142}"/>
    <dgm:cxn modelId="{E16DD957-DC6F-4775-B549-2BE6B82A579A}" type="presOf" srcId="{363BCAA2-AC29-447C-98B9-8292C9151823}" destId="{B4FB944B-7E86-41D7-A762-0C57A539EC9B}" srcOrd="0" destOrd="0" presId="urn:diagrams.loki3.com/BracketList+Icon"/>
    <dgm:cxn modelId="{CC28ED57-EC54-4225-8563-759EB775E6D4}" srcId="{D6BC80F3-9CE9-4CE0-9177-A5D12429CB22}" destId="{F72A3E2D-3373-497F-ACDA-8911BEC1B837}" srcOrd="3" destOrd="0" parTransId="{13D4595A-9238-44D1-9C6F-59E50BC08F62}" sibTransId="{52F4F413-5B3F-4F97-89B3-D110DB2F5A50}"/>
    <dgm:cxn modelId="{E341870D-7884-4EEF-AA76-8816DB68319B}" srcId="{363BCAA2-AC29-447C-98B9-8292C9151823}" destId="{78154E8F-A472-41C2-AD55-6624483D790A}" srcOrd="0" destOrd="0" parTransId="{9A8CF23E-2CEA-474C-B4CA-1F08F0B9E22B}" sibTransId="{A6E13D6E-A2E0-4A0E-B834-60455C15DD1E}"/>
    <dgm:cxn modelId="{9E25D409-F424-4244-9AA3-EE01B40157BE}" type="presOf" srcId="{F92DFBCC-9B5C-4846-955A-A99931155C28}" destId="{4CD1A4C3-798B-4BD8-8F3F-40CDDD8D2C2C}" srcOrd="0" destOrd="0" presId="urn:diagrams.loki3.com/BracketList+Icon"/>
    <dgm:cxn modelId="{2D503B17-8C75-4EE8-B088-A1A8ED5FC2D8}" srcId="{F72A3E2D-3373-497F-ACDA-8911BEC1B837}" destId="{247FA12B-8801-4B8A-9F5B-BD045910C132}" srcOrd="0" destOrd="0" parTransId="{B48DA938-C824-4842-815A-7680856E9E6A}" sibTransId="{841FE5DF-52E4-4CD1-AAE5-6E5C91A1DDFD}"/>
    <dgm:cxn modelId="{6449ED8A-696E-48B9-818F-373F6765B4A2}" type="presOf" srcId="{B9D5EF07-0378-4471-B62B-68C6EFF3D436}" destId="{A11477B4-C332-42A9-A730-A624430A6F49}" srcOrd="0" destOrd="1" presId="urn:diagrams.loki3.com/BracketList+Icon"/>
    <dgm:cxn modelId="{24B605DF-298B-4F84-9526-4651F1688C32}" type="presOf" srcId="{05E72AA7-831C-4136-A6F7-6B3ABCE64CD1}" destId="{76498CE0-1260-438E-AB96-2CB18ECABECB}" srcOrd="0" destOrd="0" presId="urn:diagrams.loki3.com/BracketList+Icon"/>
    <dgm:cxn modelId="{EE30263C-F2ED-4D69-B7CC-BC83C5FFC175}" type="presOf" srcId="{D6BC80F3-9CE9-4CE0-9177-A5D12429CB22}" destId="{FA0B4475-0C82-40A8-814C-429F29DE1392}" srcOrd="0" destOrd="0" presId="urn:diagrams.loki3.com/BracketList+Icon"/>
    <dgm:cxn modelId="{926BC748-05E2-4C17-B649-59015E7A650D}" srcId="{F92DFBCC-9B5C-4846-955A-A99931155C28}" destId="{05E72AA7-831C-4136-A6F7-6B3ABCE64CD1}" srcOrd="0" destOrd="0" parTransId="{B7635DFA-821E-48BF-BD99-09998DEA0004}" sibTransId="{31066231-39E7-4CF7-BEB8-F860F6867C44}"/>
    <dgm:cxn modelId="{F330C2F0-C215-4458-95A4-69302CD2ED5F}" srcId="{D6BC80F3-9CE9-4CE0-9177-A5D12429CB22}" destId="{363BCAA2-AC29-447C-98B9-8292C9151823}" srcOrd="0" destOrd="0" parTransId="{BB79FF47-AEA1-4C42-B665-10E7CDEFABF6}" sibTransId="{EE02BC91-53FB-4E2E-9993-C30C3BF79B42}"/>
    <dgm:cxn modelId="{8C3B5CD1-F5F3-460B-8265-85FC353322A4}" type="presOf" srcId="{F85E9723-FE12-459B-A6F9-BB8A8F9CAA1B}" destId="{3401DE86-5C08-4976-9C35-9711668297B8}" srcOrd="0" destOrd="0" presId="urn:diagrams.loki3.com/BracketList+Icon"/>
    <dgm:cxn modelId="{CF0CA123-FD4C-46EC-9748-C578A64ED577}" type="presOf" srcId="{F72A3E2D-3373-497F-ACDA-8911BEC1B837}" destId="{3B32FB25-2D8E-4C7D-AE1C-54253B4AA8E1}" srcOrd="0" destOrd="0" presId="urn:diagrams.loki3.com/BracketList+Icon"/>
    <dgm:cxn modelId="{D2CB2BB7-5BEB-4A24-8450-BCD4049E738D}" type="presOf" srcId="{247FA12B-8801-4B8A-9F5B-BD045910C132}" destId="{953611CB-ECA6-4426-9C20-5DE31CCD74F3}" srcOrd="0" destOrd="0" presId="urn:diagrams.loki3.com/BracketList+Icon"/>
    <dgm:cxn modelId="{30C51B43-E408-48BB-9EE6-696F3825B896}" srcId="{F85E9723-FE12-459B-A6F9-BB8A8F9CAA1B}" destId="{E8A5AC80-5C1D-4919-ACBC-C85F295D29FE}" srcOrd="0" destOrd="0" parTransId="{01D01439-51D5-4A35-931C-3C9575B01D9E}" sibTransId="{A0B8573B-0856-4BBA-AB37-D009072DF43B}"/>
    <dgm:cxn modelId="{6CE21062-3ABA-4171-842F-2DECA3F20574}" type="presOf" srcId="{E8A5AC80-5C1D-4919-ACBC-C85F295D29FE}" destId="{6C3FBA0E-6701-4494-B2E0-12CFD5B2CAF4}" srcOrd="0" destOrd="0" presId="urn:diagrams.loki3.com/BracketList+Icon"/>
    <dgm:cxn modelId="{5E6FC4BE-43A1-428A-88BD-BB636957E7C2}" type="presOf" srcId="{78154E8F-A472-41C2-AD55-6624483D790A}" destId="{A11477B4-C332-42A9-A730-A624430A6F49}" srcOrd="0" destOrd="0" presId="urn:diagrams.loki3.com/BracketList+Icon"/>
    <dgm:cxn modelId="{8FE2DD7A-DA46-4FC1-882A-106B82A5318D}" srcId="{363BCAA2-AC29-447C-98B9-8292C9151823}" destId="{B9D5EF07-0378-4471-B62B-68C6EFF3D436}" srcOrd="1" destOrd="0" parTransId="{46EE0E51-9AFB-44D3-9B97-F9E09E080898}" sibTransId="{B46A9EEC-8E22-4368-B72A-CC1AAEB38253}"/>
    <dgm:cxn modelId="{54D815B1-A8DB-4053-8270-04E7D4FDABE5}" srcId="{D6BC80F3-9CE9-4CE0-9177-A5D12429CB22}" destId="{F92DFBCC-9B5C-4846-955A-A99931155C28}" srcOrd="2" destOrd="0" parTransId="{06407542-D3E7-4D7F-9CAB-125B8A7907D2}" sibTransId="{6D6B8B8C-1FBF-4245-8314-9C5344163D06}"/>
    <dgm:cxn modelId="{67807333-865A-4F4C-BE28-CE5A4B5F9439}" type="presParOf" srcId="{FA0B4475-0C82-40A8-814C-429F29DE1392}" destId="{FC4DB109-36F9-4093-8AB0-C2A6CC3E0A91}" srcOrd="0" destOrd="0" presId="urn:diagrams.loki3.com/BracketList+Icon"/>
    <dgm:cxn modelId="{27414DC8-29F2-4A95-8F26-E0473BAF8410}" type="presParOf" srcId="{FC4DB109-36F9-4093-8AB0-C2A6CC3E0A91}" destId="{B4FB944B-7E86-41D7-A762-0C57A539EC9B}" srcOrd="0" destOrd="0" presId="urn:diagrams.loki3.com/BracketList+Icon"/>
    <dgm:cxn modelId="{2397AC25-D3A8-4B05-9462-B390A1AC6BBB}" type="presParOf" srcId="{FC4DB109-36F9-4093-8AB0-C2A6CC3E0A91}" destId="{171AAC1F-12E7-423A-BA67-C538BC8572DD}" srcOrd="1" destOrd="0" presId="urn:diagrams.loki3.com/BracketList+Icon"/>
    <dgm:cxn modelId="{113464E4-5ED8-46CB-87D8-2ED85A42F353}" type="presParOf" srcId="{FC4DB109-36F9-4093-8AB0-C2A6CC3E0A91}" destId="{6272C003-2C89-4F98-8C6B-647485741DD9}" srcOrd="2" destOrd="0" presId="urn:diagrams.loki3.com/BracketList+Icon"/>
    <dgm:cxn modelId="{7AE17912-40C7-44C2-A41B-F26E4404E9B2}" type="presParOf" srcId="{FC4DB109-36F9-4093-8AB0-C2A6CC3E0A91}" destId="{A11477B4-C332-42A9-A730-A624430A6F49}" srcOrd="3" destOrd="0" presId="urn:diagrams.loki3.com/BracketList+Icon"/>
    <dgm:cxn modelId="{8F7E1400-FCBE-4303-AFC2-06D16F199F54}" type="presParOf" srcId="{FA0B4475-0C82-40A8-814C-429F29DE1392}" destId="{C4BE6C42-3CD9-47F6-8387-7A5503DABAAC}" srcOrd="1" destOrd="0" presId="urn:diagrams.loki3.com/BracketList+Icon"/>
    <dgm:cxn modelId="{E3809E37-BE7C-46ED-9556-16F9534A291B}" type="presParOf" srcId="{FA0B4475-0C82-40A8-814C-429F29DE1392}" destId="{B44C69C2-BD91-4C8C-9299-2BC3CB823231}" srcOrd="2" destOrd="0" presId="urn:diagrams.loki3.com/BracketList+Icon"/>
    <dgm:cxn modelId="{129A25CB-BC35-4994-8602-878EE20787D7}" type="presParOf" srcId="{B44C69C2-BD91-4C8C-9299-2BC3CB823231}" destId="{3401DE86-5C08-4976-9C35-9711668297B8}" srcOrd="0" destOrd="0" presId="urn:diagrams.loki3.com/BracketList+Icon"/>
    <dgm:cxn modelId="{E89CD24F-DD58-460B-BCF8-8343F90CACC1}" type="presParOf" srcId="{B44C69C2-BD91-4C8C-9299-2BC3CB823231}" destId="{77B3F4D2-9628-4309-956C-5F8E2FB70D40}" srcOrd="1" destOrd="0" presId="urn:diagrams.loki3.com/BracketList+Icon"/>
    <dgm:cxn modelId="{21D9289F-7DFB-419E-B704-AC44A4D890BB}" type="presParOf" srcId="{B44C69C2-BD91-4C8C-9299-2BC3CB823231}" destId="{90712A9A-7777-4C12-8A22-D0AA6028CBC4}" srcOrd="2" destOrd="0" presId="urn:diagrams.loki3.com/BracketList+Icon"/>
    <dgm:cxn modelId="{2FFFA90C-048B-484E-A934-6362963EE875}" type="presParOf" srcId="{B44C69C2-BD91-4C8C-9299-2BC3CB823231}" destId="{6C3FBA0E-6701-4494-B2E0-12CFD5B2CAF4}" srcOrd="3" destOrd="0" presId="urn:diagrams.loki3.com/BracketList+Icon"/>
    <dgm:cxn modelId="{A40E93ED-846E-42F1-B22C-5163C0646B9C}" type="presParOf" srcId="{FA0B4475-0C82-40A8-814C-429F29DE1392}" destId="{08ED6A6B-5801-480E-8162-364DD197B52A}" srcOrd="3" destOrd="0" presId="urn:diagrams.loki3.com/BracketList+Icon"/>
    <dgm:cxn modelId="{92FF6EF2-077A-477D-9941-ED304BC170D2}" type="presParOf" srcId="{FA0B4475-0C82-40A8-814C-429F29DE1392}" destId="{1463903D-0424-431E-A980-8D3CC87A76E9}" srcOrd="4" destOrd="0" presId="urn:diagrams.loki3.com/BracketList+Icon"/>
    <dgm:cxn modelId="{F358D9EF-79A4-4EA4-8697-66D12813B62E}" type="presParOf" srcId="{1463903D-0424-431E-A980-8D3CC87A76E9}" destId="{4CD1A4C3-798B-4BD8-8F3F-40CDDD8D2C2C}" srcOrd="0" destOrd="0" presId="urn:diagrams.loki3.com/BracketList+Icon"/>
    <dgm:cxn modelId="{654A11C4-736A-4559-B637-5F9CC383E43D}" type="presParOf" srcId="{1463903D-0424-431E-A980-8D3CC87A76E9}" destId="{56C3EF7D-AE72-4289-B219-EFADEB981771}" srcOrd="1" destOrd="0" presId="urn:diagrams.loki3.com/BracketList+Icon"/>
    <dgm:cxn modelId="{E46FB335-BB9D-4A23-ACA2-B51026674ACE}" type="presParOf" srcId="{1463903D-0424-431E-A980-8D3CC87A76E9}" destId="{705B3BA3-C8E5-4C7C-A1D4-2C1A4466A57D}" srcOrd="2" destOrd="0" presId="urn:diagrams.loki3.com/BracketList+Icon"/>
    <dgm:cxn modelId="{AED3BB6E-E382-45D5-9823-19F4857F12CA}" type="presParOf" srcId="{1463903D-0424-431E-A980-8D3CC87A76E9}" destId="{76498CE0-1260-438E-AB96-2CB18ECABECB}" srcOrd="3" destOrd="0" presId="urn:diagrams.loki3.com/BracketList+Icon"/>
    <dgm:cxn modelId="{B332A29C-D155-4B3A-B69A-54581636AC56}" type="presParOf" srcId="{FA0B4475-0C82-40A8-814C-429F29DE1392}" destId="{5E6DFBC8-9728-480E-AED8-0CAFAF132116}" srcOrd="5" destOrd="0" presId="urn:diagrams.loki3.com/BracketList+Icon"/>
    <dgm:cxn modelId="{71F35529-0D49-4CE3-AA48-CACEEC513E55}" type="presParOf" srcId="{FA0B4475-0C82-40A8-814C-429F29DE1392}" destId="{7DA5C7E3-BF46-4E21-BC1B-87627F4FD7DF}" srcOrd="6" destOrd="0" presId="urn:diagrams.loki3.com/BracketList+Icon"/>
    <dgm:cxn modelId="{86F69FEB-2B48-46C0-83D9-AEF89C0A8FBE}" type="presParOf" srcId="{7DA5C7E3-BF46-4E21-BC1B-87627F4FD7DF}" destId="{3B32FB25-2D8E-4C7D-AE1C-54253B4AA8E1}" srcOrd="0" destOrd="0" presId="urn:diagrams.loki3.com/BracketList+Icon"/>
    <dgm:cxn modelId="{015B8A9E-31DE-48ED-9137-8B6C3DCFCE82}" type="presParOf" srcId="{7DA5C7E3-BF46-4E21-BC1B-87627F4FD7DF}" destId="{FB593CDC-F4BC-4CD8-B1BA-3EE1AC03BED3}" srcOrd="1" destOrd="0" presId="urn:diagrams.loki3.com/BracketList+Icon"/>
    <dgm:cxn modelId="{03BB83A1-78EF-486E-A896-53BD108124C2}" type="presParOf" srcId="{7DA5C7E3-BF46-4E21-BC1B-87627F4FD7DF}" destId="{0D68EFB1-D5EF-4578-8792-FED2D8B94F0E}" srcOrd="2" destOrd="0" presId="urn:diagrams.loki3.com/BracketList+Icon"/>
    <dgm:cxn modelId="{F25F0BE3-D33D-4131-8D78-59753D544054}" type="presParOf" srcId="{7DA5C7E3-BF46-4E21-BC1B-87627F4FD7DF}" destId="{953611CB-ECA6-4426-9C20-5DE31CCD74F3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9C1B6F5-ED04-41EC-A591-894E344A6C23}" type="doc">
      <dgm:prSet loTypeId="urn:diagrams.loki3.com/BracketList+Icon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GB"/>
        </a:p>
      </dgm:t>
    </dgm:pt>
    <dgm:pt modelId="{EB4AD5E7-D20A-4A37-9767-FDE29D145C97}">
      <dgm:prSet/>
      <dgm:spPr/>
      <dgm:t>
        <a:bodyPr/>
        <a:lstStyle/>
        <a:p>
          <a:pPr rtl="0"/>
          <a:r>
            <a:rPr lang="en-GB" smtClean="0"/>
            <a:t>Organisational priorities</a:t>
          </a:r>
          <a:endParaRPr lang="en-GB"/>
        </a:p>
      </dgm:t>
    </dgm:pt>
    <dgm:pt modelId="{55E9F82A-19B7-4B98-938F-4FFC26F0EBB9}" type="parTrans" cxnId="{CE6B7E7B-D514-4FFD-9822-9B626855DB80}">
      <dgm:prSet/>
      <dgm:spPr/>
      <dgm:t>
        <a:bodyPr/>
        <a:lstStyle/>
        <a:p>
          <a:endParaRPr lang="en-GB"/>
        </a:p>
      </dgm:t>
    </dgm:pt>
    <dgm:pt modelId="{65FD3898-CFA8-464B-B592-EEF63F33B8EF}" type="sibTrans" cxnId="{CE6B7E7B-D514-4FFD-9822-9B626855DB80}">
      <dgm:prSet/>
      <dgm:spPr/>
      <dgm:t>
        <a:bodyPr/>
        <a:lstStyle/>
        <a:p>
          <a:endParaRPr lang="en-GB"/>
        </a:p>
      </dgm:t>
    </dgm:pt>
    <dgm:pt modelId="{10591A0B-5C42-41B9-8D21-D790D1B5934A}">
      <dgm:prSet/>
      <dgm:spPr/>
      <dgm:t>
        <a:bodyPr/>
        <a:lstStyle/>
        <a:p>
          <a:pPr rtl="0"/>
          <a:r>
            <a:rPr lang="en-GB" dirty="0" smtClean="0"/>
            <a:t>Reduced length of stay through organisation of pathway/community rehab</a:t>
          </a:r>
          <a:endParaRPr lang="en-GB" dirty="0"/>
        </a:p>
      </dgm:t>
    </dgm:pt>
    <dgm:pt modelId="{F5CE1BB5-69BC-4511-A4C7-F4BE8257D09D}" type="parTrans" cxnId="{40FBB33D-963C-4EB4-A18E-21AA51519089}">
      <dgm:prSet/>
      <dgm:spPr/>
      <dgm:t>
        <a:bodyPr/>
        <a:lstStyle/>
        <a:p>
          <a:endParaRPr lang="en-GB"/>
        </a:p>
      </dgm:t>
    </dgm:pt>
    <dgm:pt modelId="{AB4C60C0-C8A9-49CA-87A1-F669887B22EB}" type="sibTrans" cxnId="{40FBB33D-963C-4EB4-A18E-21AA51519089}">
      <dgm:prSet/>
      <dgm:spPr/>
      <dgm:t>
        <a:bodyPr/>
        <a:lstStyle/>
        <a:p>
          <a:endParaRPr lang="en-GB"/>
        </a:p>
      </dgm:t>
    </dgm:pt>
    <dgm:pt modelId="{C1B0A9A8-90B1-4085-8B60-4E1FA44799C1}">
      <dgm:prSet/>
      <dgm:spPr/>
      <dgm:t>
        <a:bodyPr/>
        <a:lstStyle/>
        <a:p>
          <a:pPr rtl="0"/>
          <a:r>
            <a:rPr lang="en-GB" smtClean="0"/>
            <a:t>Reduced readmissions via NC clinic/review and management of patient at home</a:t>
          </a:r>
          <a:endParaRPr lang="en-GB"/>
        </a:p>
      </dgm:t>
    </dgm:pt>
    <dgm:pt modelId="{E3595C68-E5B2-40A4-849B-F5A86EB95922}" type="parTrans" cxnId="{8765AC15-3C42-4558-A877-88811E7B8F97}">
      <dgm:prSet/>
      <dgm:spPr/>
      <dgm:t>
        <a:bodyPr/>
        <a:lstStyle/>
        <a:p>
          <a:endParaRPr lang="en-GB"/>
        </a:p>
      </dgm:t>
    </dgm:pt>
    <dgm:pt modelId="{643FD925-3875-4002-B71D-52220F2A20BB}" type="sibTrans" cxnId="{8765AC15-3C42-4558-A877-88811E7B8F97}">
      <dgm:prSet/>
      <dgm:spPr/>
      <dgm:t>
        <a:bodyPr/>
        <a:lstStyle/>
        <a:p>
          <a:endParaRPr lang="en-GB"/>
        </a:p>
      </dgm:t>
    </dgm:pt>
    <dgm:pt modelId="{2FCFF600-31EC-4A5A-BBCF-52E5630E2AAE}">
      <dgm:prSet/>
      <dgm:spPr/>
      <dgm:t>
        <a:bodyPr/>
        <a:lstStyle/>
        <a:p>
          <a:pPr rtl="0"/>
          <a:r>
            <a:rPr lang="en-GB" smtClean="0"/>
            <a:t>Policy development</a:t>
          </a:r>
          <a:endParaRPr lang="en-GB"/>
        </a:p>
      </dgm:t>
    </dgm:pt>
    <dgm:pt modelId="{48620803-D193-4CC4-AF11-08FCC29F74C9}" type="parTrans" cxnId="{06102E86-5A45-4CF4-9911-3C8278879855}">
      <dgm:prSet/>
      <dgm:spPr/>
      <dgm:t>
        <a:bodyPr/>
        <a:lstStyle/>
        <a:p>
          <a:endParaRPr lang="en-GB"/>
        </a:p>
      </dgm:t>
    </dgm:pt>
    <dgm:pt modelId="{76C6B820-9274-43BB-B2D3-8D53D6B18DFC}" type="sibTrans" cxnId="{06102E86-5A45-4CF4-9911-3C8278879855}">
      <dgm:prSet/>
      <dgm:spPr/>
      <dgm:t>
        <a:bodyPr/>
        <a:lstStyle/>
        <a:p>
          <a:endParaRPr lang="en-GB"/>
        </a:p>
      </dgm:t>
    </dgm:pt>
    <dgm:pt modelId="{35A8B64D-ABF4-495B-8EDD-F327383FE76D}">
      <dgm:prSet/>
      <dgm:spPr/>
      <dgm:t>
        <a:bodyPr/>
        <a:lstStyle/>
        <a:p>
          <a:pPr rtl="0"/>
          <a:r>
            <a:rPr lang="en-GB" smtClean="0"/>
            <a:t>Contribution to development of national guidelines in stroke (influences other Trusts’ pathway) Development of local / regional protocols / guidelines</a:t>
          </a:r>
          <a:endParaRPr lang="en-GB"/>
        </a:p>
      </dgm:t>
    </dgm:pt>
    <dgm:pt modelId="{00673FA4-AE75-4C3F-8C9A-54AFC4555CF4}" type="parTrans" cxnId="{19CBAEAC-93B9-42E7-AFD5-44B3E5DAEB2C}">
      <dgm:prSet/>
      <dgm:spPr/>
      <dgm:t>
        <a:bodyPr/>
        <a:lstStyle/>
        <a:p>
          <a:endParaRPr lang="en-GB"/>
        </a:p>
      </dgm:t>
    </dgm:pt>
    <dgm:pt modelId="{D809311A-EB7B-437B-935C-9D0CD7BBB993}" type="sibTrans" cxnId="{19CBAEAC-93B9-42E7-AFD5-44B3E5DAEB2C}">
      <dgm:prSet/>
      <dgm:spPr/>
      <dgm:t>
        <a:bodyPr/>
        <a:lstStyle/>
        <a:p>
          <a:endParaRPr lang="en-GB"/>
        </a:p>
      </dgm:t>
    </dgm:pt>
    <dgm:pt modelId="{34A4D2D4-F008-4EEA-9853-CB219FF6D7E6}">
      <dgm:prSet/>
      <dgm:spPr/>
      <dgm:t>
        <a:bodyPr/>
        <a:lstStyle/>
        <a:p>
          <a:pPr rtl="0"/>
          <a:r>
            <a:rPr lang="en-GB" dirty="0" smtClean="0"/>
            <a:t>Generation of new knowledge</a:t>
          </a:r>
          <a:endParaRPr lang="en-GB" dirty="0"/>
        </a:p>
      </dgm:t>
    </dgm:pt>
    <dgm:pt modelId="{7FB0AB5B-0E61-4142-A24C-5A8DD98C5DC3}" type="parTrans" cxnId="{7525B76F-4A86-4225-B989-1F1DCBF99765}">
      <dgm:prSet/>
      <dgm:spPr/>
      <dgm:t>
        <a:bodyPr/>
        <a:lstStyle/>
        <a:p>
          <a:endParaRPr lang="en-GB"/>
        </a:p>
      </dgm:t>
    </dgm:pt>
    <dgm:pt modelId="{61D2086B-E61C-4408-89B1-3A2E7E5E08CD}" type="sibTrans" cxnId="{7525B76F-4A86-4225-B989-1F1DCBF99765}">
      <dgm:prSet/>
      <dgm:spPr/>
      <dgm:t>
        <a:bodyPr/>
        <a:lstStyle/>
        <a:p>
          <a:endParaRPr lang="en-GB"/>
        </a:p>
      </dgm:t>
    </dgm:pt>
    <dgm:pt modelId="{88AAA594-FB72-4963-A398-CE5AA798D7B4}">
      <dgm:prSet/>
      <dgm:spPr/>
      <dgm:t>
        <a:bodyPr/>
        <a:lstStyle/>
        <a:p>
          <a:pPr rtl="0"/>
          <a:r>
            <a:rPr lang="en-GB" smtClean="0"/>
            <a:t>Advanced knowledge in field via research involvement / activities / publications</a:t>
          </a:r>
          <a:endParaRPr lang="en-GB"/>
        </a:p>
      </dgm:t>
    </dgm:pt>
    <dgm:pt modelId="{66ACA070-A7D2-40CA-9C12-1AA7754012F5}" type="parTrans" cxnId="{DB0BE1CF-A0EB-4273-87DA-92D52CE55797}">
      <dgm:prSet/>
      <dgm:spPr/>
      <dgm:t>
        <a:bodyPr/>
        <a:lstStyle/>
        <a:p>
          <a:endParaRPr lang="en-GB"/>
        </a:p>
      </dgm:t>
    </dgm:pt>
    <dgm:pt modelId="{DDD280BF-DCA3-41FD-BCBD-B5B4C2AA810E}" type="sibTrans" cxnId="{DB0BE1CF-A0EB-4273-87DA-92D52CE55797}">
      <dgm:prSet/>
      <dgm:spPr/>
      <dgm:t>
        <a:bodyPr/>
        <a:lstStyle/>
        <a:p>
          <a:endParaRPr lang="en-GB"/>
        </a:p>
      </dgm:t>
    </dgm:pt>
    <dgm:pt modelId="{31E16760-C094-4ECC-9D87-8CCE718C3186}" type="pres">
      <dgm:prSet presAssocID="{49C1B6F5-ED04-41EC-A591-894E344A6C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37606E4-A55D-436C-93ED-C04CEBFA7219}" type="pres">
      <dgm:prSet presAssocID="{EB4AD5E7-D20A-4A37-9767-FDE29D145C97}" presName="linNode" presStyleCnt="0"/>
      <dgm:spPr/>
    </dgm:pt>
    <dgm:pt modelId="{1B37F6C4-C103-4EC6-8B67-D03D12B72CF5}" type="pres">
      <dgm:prSet presAssocID="{EB4AD5E7-D20A-4A37-9767-FDE29D145C97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E4580E-7201-4BD2-AD85-5443ADD39C51}" type="pres">
      <dgm:prSet presAssocID="{EB4AD5E7-D20A-4A37-9767-FDE29D145C97}" presName="bracket" presStyleLbl="parChTrans1D1" presStyleIdx="0" presStyleCnt="3"/>
      <dgm:spPr/>
    </dgm:pt>
    <dgm:pt modelId="{D9F3429A-DAB9-4730-B1C5-1FBBFE077262}" type="pres">
      <dgm:prSet presAssocID="{EB4AD5E7-D20A-4A37-9767-FDE29D145C97}" presName="spH" presStyleCnt="0"/>
      <dgm:spPr/>
    </dgm:pt>
    <dgm:pt modelId="{983438B2-1719-4418-8A53-ABA37454FF34}" type="pres">
      <dgm:prSet presAssocID="{EB4AD5E7-D20A-4A37-9767-FDE29D145C97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513A1B-3968-4658-B814-DD710F8CE0B5}" type="pres">
      <dgm:prSet presAssocID="{65FD3898-CFA8-464B-B592-EEF63F33B8EF}" presName="spV" presStyleCnt="0"/>
      <dgm:spPr/>
    </dgm:pt>
    <dgm:pt modelId="{BC288F23-E24A-4FE0-912B-3BC4E71EC436}" type="pres">
      <dgm:prSet presAssocID="{2FCFF600-31EC-4A5A-BBCF-52E5630E2AAE}" presName="linNode" presStyleCnt="0"/>
      <dgm:spPr/>
    </dgm:pt>
    <dgm:pt modelId="{E08523A1-CF40-4CD3-9B2F-7FBC4C03AD7B}" type="pres">
      <dgm:prSet presAssocID="{2FCFF600-31EC-4A5A-BBCF-52E5630E2AAE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32308C-6EAB-4E90-99FF-E8DBFF190D19}" type="pres">
      <dgm:prSet presAssocID="{2FCFF600-31EC-4A5A-BBCF-52E5630E2AAE}" presName="bracket" presStyleLbl="parChTrans1D1" presStyleIdx="1" presStyleCnt="3"/>
      <dgm:spPr/>
    </dgm:pt>
    <dgm:pt modelId="{99733D60-D4D3-451A-8440-A6E225A2DF7F}" type="pres">
      <dgm:prSet presAssocID="{2FCFF600-31EC-4A5A-BBCF-52E5630E2AAE}" presName="spH" presStyleCnt="0"/>
      <dgm:spPr/>
    </dgm:pt>
    <dgm:pt modelId="{4E1F1B7A-A007-4799-B1A7-5E7C1404AA1F}" type="pres">
      <dgm:prSet presAssocID="{2FCFF600-31EC-4A5A-BBCF-52E5630E2AAE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FD020B-4427-4912-9428-6583D46D0C24}" type="pres">
      <dgm:prSet presAssocID="{76C6B820-9274-43BB-B2D3-8D53D6B18DFC}" presName="spV" presStyleCnt="0"/>
      <dgm:spPr/>
    </dgm:pt>
    <dgm:pt modelId="{4E6CFBBD-F31A-41E4-B0B3-607477E10446}" type="pres">
      <dgm:prSet presAssocID="{34A4D2D4-F008-4EEA-9853-CB219FF6D7E6}" presName="linNode" presStyleCnt="0"/>
      <dgm:spPr/>
    </dgm:pt>
    <dgm:pt modelId="{F20AC559-6521-4890-BAF3-A243B044BCA5}" type="pres">
      <dgm:prSet presAssocID="{34A4D2D4-F008-4EEA-9853-CB219FF6D7E6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7A33B0-9DA9-4500-85A7-EB740BB1FC60}" type="pres">
      <dgm:prSet presAssocID="{34A4D2D4-F008-4EEA-9853-CB219FF6D7E6}" presName="bracket" presStyleLbl="parChTrans1D1" presStyleIdx="2" presStyleCnt="3"/>
      <dgm:spPr/>
    </dgm:pt>
    <dgm:pt modelId="{94D4CF08-3667-48F3-8A6C-5F6571A0B010}" type="pres">
      <dgm:prSet presAssocID="{34A4D2D4-F008-4EEA-9853-CB219FF6D7E6}" presName="spH" presStyleCnt="0"/>
      <dgm:spPr/>
    </dgm:pt>
    <dgm:pt modelId="{DD5E8AB5-CAEE-46C3-8D0F-7639596A1F3F}" type="pres">
      <dgm:prSet presAssocID="{34A4D2D4-F008-4EEA-9853-CB219FF6D7E6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9CBAEAC-93B9-42E7-AFD5-44B3E5DAEB2C}" srcId="{2FCFF600-31EC-4A5A-BBCF-52E5630E2AAE}" destId="{35A8B64D-ABF4-495B-8EDD-F327383FE76D}" srcOrd="0" destOrd="0" parTransId="{00673FA4-AE75-4C3F-8C9A-54AFC4555CF4}" sibTransId="{D809311A-EB7B-437B-935C-9D0CD7BBB993}"/>
    <dgm:cxn modelId="{10CF5B5A-61E9-4B29-BFB0-D4A215802DD8}" type="presOf" srcId="{EB4AD5E7-D20A-4A37-9767-FDE29D145C97}" destId="{1B37F6C4-C103-4EC6-8B67-D03D12B72CF5}" srcOrd="0" destOrd="0" presId="urn:diagrams.loki3.com/BracketList+Icon"/>
    <dgm:cxn modelId="{06102E86-5A45-4CF4-9911-3C8278879855}" srcId="{49C1B6F5-ED04-41EC-A591-894E344A6C23}" destId="{2FCFF600-31EC-4A5A-BBCF-52E5630E2AAE}" srcOrd="1" destOrd="0" parTransId="{48620803-D193-4CC4-AF11-08FCC29F74C9}" sibTransId="{76C6B820-9274-43BB-B2D3-8D53D6B18DFC}"/>
    <dgm:cxn modelId="{5F2773CF-7F00-49D4-8DC4-1701BF13E20B}" type="presOf" srcId="{35A8B64D-ABF4-495B-8EDD-F327383FE76D}" destId="{4E1F1B7A-A007-4799-B1A7-5E7C1404AA1F}" srcOrd="0" destOrd="0" presId="urn:diagrams.loki3.com/BracketList+Icon"/>
    <dgm:cxn modelId="{2994CC4D-B875-405C-90AC-DC4E9B9523C0}" type="presOf" srcId="{2FCFF600-31EC-4A5A-BBCF-52E5630E2AAE}" destId="{E08523A1-CF40-4CD3-9B2F-7FBC4C03AD7B}" srcOrd="0" destOrd="0" presId="urn:diagrams.loki3.com/BracketList+Icon"/>
    <dgm:cxn modelId="{F8636CE9-F01D-45AE-B225-4A0C6E13DF6D}" type="presOf" srcId="{88AAA594-FB72-4963-A398-CE5AA798D7B4}" destId="{DD5E8AB5-CAEE-46C3-8D0F-7639596A1F3F}" srcOrd="0" destOrd="0" presId="urn:diagrams.loki3.com/BracketList+Icon"/>
    <dgm:cxn modelId="{40FBB33D-963C-4EB4-A18E-21AA51519089}" srcId="{EB4AD5E7-D20A-4A37-9767-FDE29D145C97}" destId="{10591A0B-5C42-41B9-8D21-D790D1B5934A}" srcOrd="0" destOrd="0" parTransId="{F5CE1BB5-69BC-4511-A4C7-F4BE8257D09D}" sibTransId="{AB4C60C0-C8A9-49CA-87A1-F669887B22EB}"/>
    <dgm:cxn modelId="{F365BEB6-C0FD-41E6-A178-C5DEBF4C6C25}" type="presOf" srcId="{49C1B6F5-ED04-41EC-A591-894E344A6C23}" destId="{31E16760-C094-4ECC-9D87-8CCE718C3186}" srcOrd="0" destOrd="0" presId="urn:diagrams.loki3.com/BracketList+Icon"/>
    <dgm:cxn modelId="{16476A02-E681-47E4-AFD4-A31712463BAB}" type="presOf" srcId="{10591A0B-5C42-41B9-8D21-D790D1B5934A}" destId="{983438B2-1719-4418-8A53-ABA37454FF34}" srcOrd="0" destOrd="0" presId="urn:diagrams.loki3.com/BracketList+Icon"/>
    <dgm:cxn modelId="{DB0BE1CF-A0EB-4273-87DA-92D52CE55797}" srcId="{34A4D2D4-F008-4EEA-9853-CB219FF6D7E6}" destId="{88AAA594-FB72-4963-A398-CE5AA798D7B4}" srcOrd="0" destOrd="0" parTransId="{66ACA070-A7D2-40CA-9C12-1AA7754012F5}" sibTransId="{DDD280BF-DCA3-41FD-BCBD-B5B4C2AA810E}"/>
    <dgm:cxn modelId="{CE6B7E7B-D514-4FFD-9822-9B626855DB80}" srcId="{49C1B6F5-ED04-41EC-A591-894E344A6C23}" destId="{EB4AD5E7-D20A-4A37-9767-FDE29D145C97}" srcOrd="0" destOrd="0" parTransId="{55E9F82A-19B7-4B98-938F-4FFC26F0EBB9}" sibTransId="{65FD3898-CFA8-464B-B592-EEF63F33B8EF}"/>
    <dgm:cxn modelId="{ACB93B08-7CD7-4677-AAC2-9448596A68AC}" type="presOf" srcId="{C1B0A9A8-90B1-4085-8B60-4E1FA44799C1}" destId="{983438B2-1719-4418-8A53-ABA37454FF34}" srcOrd="0" destOrd="1" presId="urn:diagrams.loki3.com/BracketList+Icon"/>
    <dgm:cxn modelId="{7525B76F-4A86-4225-B989-1F1DCBF99765}" srcId="{49C1B6F5-ED04-41EC-A591-894E344A6C23}" destId="{34A4D2D4-F008-4EEA-9853-CB219FF6D7E6}" srcOrd="2" destOrd="0" parTransId="{7FB0AB5B-0E61-4142-A24C-5A8DD98C5DC3}" sibTransId="{61D2086B-E61C-4408-89B1-3A2E7E5E08CD}"/>
    <dgm:cxn modelId="{8765AC15-3C42-4558-A877-88811E7B8F97}" srcId="{EB4AD5E7-D20A-4A37-9767-FDE29D145C97}" destId="{C1B0A9A8-90B1-4085-8B60-4E1FA44799C1}" srcOrd="1" destOrd="0" parTransId="{E3595C68-E5B2-40A4-849B-F5A86EB95922}" sibTransId="{643FD925-3875-4002-B71D-52220F2A20BB}"/>
    <dgm:cxn modelId="{62979B5F-5272-4A8E-A06C-6FD315947ED7}" type="presOf" srcId="{34A4D2D4-F008-4EEA-9853-CB219FF6D7E6}" destId="{F20AC559-6521-4890-BAF3-A243B044BCA5}" srcOrd="0" destOrd="0" presId="urn:diagrams.loki3.com/BracketList+Icon"/>
    <dgm:cxn modelId="{6171F321-E47B-4C5E-A5ED-5B491F5405D9}" type="presParOf" srcId="{31E16760-C094-4ECC-9D87-8CCE718C3186}" destId="{A37606E4-A55D-436C-93ED-C04CEBFA7219}" srcOrd="0" destOrd="0" presId="urn:diagrams.loki3.com/BracketList+Icon"/>
    <dgm:cxn modelId="{E49C3B7A-D02E-4CE2-97FC-3BC77505318E}" type="presParOf" srcId="{A37606E4-A55D-436C-93ED-C04CEBFA7219}" destId="{1B37F6C4-C103-4EC6-8B67-D03D12B72CF5}" srcOrd="0" destOrd="0" presId="urn:diagrams.loki3.com/BracketList+Icon"/>
    <dgm:cxn modelId="{A02DED3A-793D-43E9-8F7E-EEB5951DC796}" type="presParOf" srcId="{A37606E4-A55D-436C-93ED-C04CEBFA7219}" destId="{32E4580E-7201-4BD2-AD85-5443ADD39C51}" srcOrd="1" destOrd="0" presId="urn:diagrams.loki3.com/BracketList+Icon"/>
    <dgm:cxn modelId="{6F064EB1-F38E-4DFA-9461-ABD7C5A2CC2D}" type="presParOf" srcId="{A37606E4-A55D-436C-93ED-C04CEBFA7219}" destId="{D9F3429A-DAB9-4730-B1C5-1FBBFE077262}" srcOrd="2" destOrd="0" presId="urn:diagrams.loki3.com/BracketList+Icon"/>
    <dgm:cxn modelId="{1AEBA1E2-3624-46A8-A1A6-228EB2D8FF05}" type="presParOf" srcId="{A37606E4-A55D-436C-93ED-C04CEBFA7219}" destId="{983438B2-1719-4418-8A53-ABA37454FF34}" srcOrd="3" destOrd="0" presId="urn:diagrams.loki3.com/BracketList+Icon"/>
    <dgm:cxn modelId="{11CD745B-3704-42B6-9708-A2112ACF46DB}" type="presParOf" srcId="{31E16760-C094-4ECC-9D87-8CCE718C3186}" destId="{05513A1B-3968-4658-B814-DD710F8CE0B5}" srcOrd="1" destOrd="0" presId="urn:diagrams.loki3.com/BracketList+Icon"/>
    <dgm:cxn modelId="{D97A0E84-1784-4254-A54F-443AC064869E}" type="presParOf" srcId="{31E16760-C094-4ECC-9D87-8CCE718C3186}" destId="{BC288F23-E24A-4FE0-912B-3BC4E71EC436}" srcOrd="2" destOrd="0" presId="urn:diagrams.loki3.com/BracketList+Icon"/>
    <dgm:cxn modelId="{DEC594AD-19A5-47DF-9262-4D2D138461BE}" type="presParOf" srcId="{BC288F23-E24A-4FE0-912B-3BC4E71EC436}" destId="{E08523A1-CF40-4CD3-9B2F-7FBC4C03AD7B}" srcOrd="0" destOrd="0" presId="urn:diagrams.loki3.com/BracketList+Icon"/>
    <dgm:cxn modelId="{ECC8F46D-8CA9-4E31-A20A-7C433B174379}" type="presParOf" srcId="{BC288F23-E24A-4FE0-912B-3BC4E71EC436}" destId="{CD32308C-6EAB-4E90-99FF-E8DBFF190D19}" srcOrd="1" destOrd="0" presId="urn:diagrams.loki3.com/BracketList+Icon"/>
    <dgm:cxn modelId="{A65EB24D-0425-4647-A927-A053397722E1}" type="presParOf" srcId="{BC288F23-E24A-4FE0-912B-3BC4E71EC436}" destId="{99733D60-D4D3-451A-8440-A6E225A2DF7F}" srcOrd="2" destOrd="0" presId="urn:diagrams.loki3.com/BracketList+Icon"/>
    <dgm:cxn modelId="{05528FE7-7739-4E3A-957D-4E8F6DCFAEFD}" type="presParOf" srcId="{BC288F23-E24A-4FE0-912B-3BC4E71EC436}" destId="{4E1F1B7A-A007-4799-B1A7-5E7C1404AA1F}" srcOrd="3" destOrd="0" presId="urn:diagrams.loki3.com/BracketList+Icon"/>
    <dgm:cxn modelId="{25A0A9F8-2308-48C3-BBE4-541476EBA5E0}" type="presParOf" srcId="{31E16760-C094-4ECC-9D87-8CCE718C3186}" destId="{48FD020B-4427-4912-9428-6583D46D0C24}" srcOrd="3" destOrd="0" presId="urn:diagrams.loki3.com/BracketList+Icon"/>
    <dgm:cxn modelId="{FD870E25-71E0-46A1-9797-1E4A2554F6CA}" type="presParOf" srcId="{31E16760-C094-4ECC-9D87-8CCE718C3186}" destId="{4E6CFBBD-F31A-41E4-B0B3-607477E10446}" srcOrd="4" destOrd="0" presId="urn:diagrams.loki3.com/BracketList+Icon"/>
    <dgm:cxn modelId="{78FC66DC-0BEB-4551-9342-8F409974F476}" type="presParOf" srcId="{4E6CFBBD-F31A-41E4-B0B3-607477E10446}" destId="{F20AC559-6521-4890-BAF3-A243B044BCA5}" srcOrd="0" destOrd="0" presId="urn:diagrams.loki3.com/BracketList+Icon"/>
    <dgm:cxn modelId="{84379D29-27D1-4265-94D2-C79A3AD29D37}" type="presParOf" srcId="{4E6CFBBD-F31A-41E4-B0B3-607477E10446}" destId="{3E7A33B0-9DA9-4500-85A7-EB740BB1FC60}" srcOrd="1" destOrd="0" presId="urn:diagrams.loki3.com/BracketList+Icon"/>
    <dgm:cxn modelId="{07728C77-F6DF-4014-A35B-F06BF4E01DC7}" type="presParOf" srcId="{4E6CFBBD-F31A-41E4-B0B3-607477E10446}" destId="{94D4CF08-3667-48F3-8A6C-5F6571A0B010}" srcOrd="2" destOrd="0" presId="urn:diagrams.loki3.com/BracketList+Icon"/>
    <dgm:cxn modelId="{304D0C10-B77E-4435-9714-A94C5A1118E5}" type="presParOf" srcId="{4E6CFBBD-F31A-41E4-B0B3-607477E10446}" destId="{DD5E8AB5-CAEE-46C3-8D0F-7639596A1F3F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5FCCA80-741F-4D32-8B20-D10A0EBBF44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7595D0D6-10E6-43C8-AE52-88D9313CE40C}">
      <dgm:prSet/>
      <dgm:spPr/>
      <dgm:t>
        <a:bodyPr/>
        <a:lstStyle/>
        <a:p>
          <a:pPr rtl="0"/>
          <a:r>
            <a:rPr lang="en-GB" dirty="0" smtClean="0"/>
            <a:t>Complexity of the role</a:t>
          </a:r>
          <a:endParaRPr lang="en-GB" dirty="0"/>
        </a:p>
      </dgm:t>
    </dgm:pt>
    <dgm:pt modelId="{57A4701B-4214-43FB-BDCB-47C1ECD39614}" type="parTrans" cxnId="{DEE2B01A-E3EC-47E7-A2F6-F1FFF0F679C3}">
      <dgm:prSet/>
      <dgm:spPr/>
      <dgm:t>
        <a:bodyPr/>
        <a:lstStyle/>
        <a:p>
          <a:endParaRPr lang="en-GB"/>
        </a:p>
      </dgm:t>
    </dgm:pt>
    <dgm:pt modelId="{1F12F738-44A7-4702-BD8F-65BE001E3427}" type="sibTrans" cxnId="{DEE2B01A-E3EC-47E7-A2F6-F1FFF0F679C3}">
      <dgm:prSet/>
      <dgm:spPr/>
      <dgm:t>
        <a:bodyPr/>
        <a:lstStyle/>
        <a:p>
          <a:endParaRPr lang="en-GB"/>
        </a:p>
      </dgm:t>
    </dgm:pt>
    <dgm:pt modelId="{528C61A6-ADBC-4725-875E-431A6B233456}">
      <dgm:prSet/>
      <dgm:spPr/>
      <dgm:t>
        <a:bodyPr/>
        <a:lstStyle/>
        <a:p>
          <a:pPr rtl="0"/>
          <a:r>
            <a:rPr lang="en-GB" dirty="0" smtClean="0"/>
            <a:t>Impact across organisational boundaries and over time </a:t>
          </a:r>
          <a:endParaRPr lang="en-GB" dirty="0"/>
        </a:p>
      </dgm:t>
    </dgm:pt>
    <dgm:pt modelId="{66DFF4D5-ABAD-4506-BB30-14C294FF29B7}" type="parTrans" cxnId="{AD19D827-8F74-42DF-B706-C3DE4B5969BC}">
      <dgm:prSet/>
      <dgm:spPr/>
      <dgm:t>
        <a:bodyPr/>
        <a:lstStyle/>
        <a:p>
          <a:endParaRPr lang="en-GB"/>
        </a:p>
      </dgm:t>
    </dgm:pt>
    <dgm:pt modelId="{354C4732-C512-41C4-BFDF-BB3503ADD113}" type="sibTrans" cxnId="{AD19D827-8F74-42DF-B706-C3DE4B5969BC}">
      <dgm:prSet/>
      <dgm:spPr/>
      <dgm:t>
        <a:bodyPr/>
        <a:lstStyle/>
        <a:p>
          <a:endParaRPr lang="en-GB"/>
        </a:p>
      </dgm:t>
    </dgm:pt>
    <dgm:pt modelId="{165C9A84-69E0-4D9F-A41D-B689B31FA06C}">
      <dgm:prSet/>
      <dgm:spPr/>
      <dgm:t>
        <a:bodyPr/>
        <a:lstStyle/>
        <a:p>
          <a:pPr rtl="0"/>
          <a:r>
            <a:rPr lang="en-GB" smtClean="0"/>
            <a:t>‘Hidden impact’</a:t>
          </a:r>
          <a:endParaRPr lang="en-GB"/>
        </a:p>
      </dgm:t>
    </dgm:pt>
    <dgm:pt modelId="{8C4A956E-A89E-4021-A4B0-62808F658897}" type="parTrans" cxnId="{7138F4FC-33DD-4B3A-9AC0-4B1D8D59B2B5}">
      <dgm:prSet/>
      <dgm:spPr/>
      <dgm:t>
        <a:bodyPr/>
        <a:lstStyle/>
        <a:p>
          <a:endParaRPr lang="en-GB"/>
        </a:p>
      </dgm:t>
    </dgm:pt>
    <dgm:pt modelId="{04945E0B-6AEC-43D9-9607-EE18D6B9BBFF}" type="sibTrans" cxnId="{7138F4FC-33DD-4B3A-9AC0-4B1D8D59B2B5}">
      <dgm:prSet/>
      <dgm:spPr/>
      <dgm:t>
        <a:bodyPr/>
        <a:lstStyle/>
        <a:p>
          <a:endParaRPr lang="en-GB"/>
        </a:p>
      </dgm:t>
    </dgm:pt>
    <dgm:pt modelId="{766AE90C-6336-468B-9AEC-F26E163C8A3D}">
      <dgm:prSet/>
      <dgm:spPr/>
      <dgm:t>
        <a:bodyPr/>
        <a:lstStyle/>
        <a:p>
          <a:pPr rtl="0"/>
          <a:r>
            <a:rPr lang="en-GB" dirty="0" smtClean="0"/>
            <a:t>Immediate v delayed impact</a:t>
          </a:r>
          <a:endParaRPr lang="en-GB" dirty="0"/>
        </a:p>
      </dgm:t>
    </dgm:pt>
    <dgm:pt modelId="{A3121094-F665-40B8-9935-7F8764FDAC76}" type="parTrans" cxnId="{6C8D122B-33C4-439B-8D65-6ABE51D01400}">
      <dgm:prSet/>
      <dgm:spPr/>
      <dgm:t>
        <a:bodyPr/>
        <a:lstStyle/>
        <a:p>
          <a:endParaRPr lang="en-GB"/>
        </a:p>
      </dgm:t>
    </dgm:pt>
    <dgm:pt modelId="{7A834304-5211-4052-87B3-87E1EF1ED794}" type="sibTrans" cxnId="{6C8D122B-33C4-439B-8D65-6ABE51D01400}">
      <dgm:prSet/>
      <dgm:spPr/>
      <dgm:t>
        <a:bodyPr/>
        <a:lstStyle/>
        <a:p>
          <a:endParaRPr lang="en-GB"/>
        </a:p>
      </dgm:t>
    </dgm:pt>
    <dgm:pt modelId="{A68C4862-F75C-4002-A6C6-F408F2E236C3}">
      <dgm:prSet/>
      <dgm:spPr/>
      <dgm:t>
        <a:bodyPr/>
        <a:lstStyle/>
        <a:p>
          <a:pPr rtl="0"/>
          <a:r>
            <a:rPr lang="en-GB" smtClean="0"/>
            <a:t>Immediate or short </a:t>
          </a:r>
          <a:r>
            <a:rPr lang="en-GB" dirty="0" smtClean="0"/>
            <a:t>term impact e.g. concordance with medication at follow up appointment</a:t>
          </a:r>
          <a:endParaRPr lang="en-GB" dirty="0"/>
        </a:p>
      </dgm:t>
    </dgm:pt>
    <dgm:pt modelId="{5C7C6D76-AF98-4925-A062-99C1C22281D3}" type="parTrans" cxnId="{9C6053E4-56E1-445E-A7C6-2A5B71C11314}">
      <dgm:prSet/>
      <dgm:spPr/>
      <dgm:t>
        <a:bodyPr/>
        <a:lstStyle/>
        <a:p>
          <a:endParaRPr lang="en-GB"/>
        </a:p>
      </dgm:t>
    </dgm:pt>
    <dgm:pt modelId="{B6AADB53-21EE-4B0A-B2F0-C2A60BEAFA4E}" type="sibTrans" cxnId="{9C6053E4-56E1-445E-A7C6-2A5B71C11314}">
      <dgm:prSet/>
      <dgm:spPr/>
      <dgm:t>
        <a:bodyPr/>
        <a:lstStyle/>
        <a:p>
          <a:endParaRPr lang="en-GB"/>
        </a:p>
      </dgm:t>
    </dgm:pt>
    <dgm:pt modelId="{F8910BFF-DB7D-434B-9168-99A2830822CD}">
      <dgm:prSet/>
      <dgm:spPr/>
      <dgm:t>
        <a:bodyPr/>
        <a:lstStyle/>
        <a:p>
          <a:pPr rtl="0"/>
          <a:r>
            <a:rPr lang="en-GB" smtClean="0"/>
            <a:t>Delayed impact e.g. NC in sexual health who sought to reduce infection rates</a:t>
          </a:r>
          <a:endParaRPr lang="en-GB"/>
        </a:p>
      </dgm:t>
    </dgm:pt>
    <dgm:pt modelId="{122972A6-7884-4B47-8158-9FA939B16C39}" type="parTrans" cxnId="{A915715E-34AC-4A2F-A19D-0DF18FB44D88}">
      <dgm:prSet/>
      <dgm:spPr/>
      <dgm:t>
        <a:bodyPr/>
        <a:lstStyle/>
        <a:p>
          <a:endParaRPr lang="en-GB"/>
        </a:p>
      </dgm:t>
    </dgm:pt>
    <dgm:pt modelId="{FD23FEED-D261-46E6-B9B4-CD723846E1E7}" type="sibTrans" cxnId="{A915715E-34AC-4A2F-A19D-0DF18FB44D88}">
      <dgm:prSet/>
      <dgm:spPr/>
      <dgm:t>
        <a:bodyPr/>
        <a:lstStyle/>
        <a:p>
          <a:endParaRPr lang="en-GB"/>
        </a:p>
      </dgm:t>
    </dgm:pt>
    <dgm:pt modelId="{994E539A-DC4F-4A0C-8450-CBB974FA441B}">
      <dgm:prSet/>
      <dgm:spPr/>
      <dgm:t>
        <a:bodyPr/>
        <a:lstStyle/>
        <a:p>
          <a:pPr rtl="0"/>
          <a:r>
            <a:rPr lang="en-GB" smtClean="0"/>
            <a:t>Direct v indirect impact</a:t>
          </a:r>
          <a:endParaRPr lang="en-GB"/>
        </a:p>
      </dgm:t>
    </dgm:pt>
    <dgm:pt modelId="{95843A03-C17B-47BA-BD9E-2F87C826A1AB}" type="parTrans" cxnId="{75A642A9-A38C-48D3-AFE5-AB3D60A2B4FE}">
      <dgm:prSet/>
      <dgm:spPr/>
      <dgm:t>
        <a:bodyPr/>
        <a:lstStyle/>
        <a:p>
          <a:endParaRPr lang="en-GB"/>
        </a:p>
      </dgm:t>
    </dgm:pt>
    <dgm:pt modelId="{8F88D85E-B2AD-44E8-A2E2-6277D8EC00D8}" type="sibTrans" cxnId="{75A642A9-A38C-48D3-AFE5-AB3D60A2B4FE}">
      <dgm:prSet/>
      <dgm:spPr/>
      <dgm:t>
        <a:bodyPr/>
        <a:lstStyle/>
        <a:p>
          <a:endParaRPr lang="en-GB"/>
        </a:p>
      </dgm:t>
    </dgm:pt>
    <dgm:pt modelId="{C23E5610-E6B6-4B52-A415-89653F9A7D3B}">
      <dgm:prSet/>
      <dgm:spPr/>
      <dgm:t>
        <a:bodyPr/>
        <a:lstStyle/>
        <a:p>
          <a:pPr rtl="0"/>
          <a:r>
            <a:rPr lang="en-GB" dirty="0" smtClean="0"/>
            <a:t>Direct impact e.g. stroke NC who ran follow up clinics exerted an impact on psychological adjustment and reduction in anxiety</a:t>
          </a:r>
          <a:endParaRPr lang="en-GB" dirty="0"/>
        </a:p>
      </dgm:t>
    </dgm:pt>
    <dgm:pt modelId="{45EA12A7-A374-4BE1-AA70-9F3D62441282}" type="parTrans" cxnId="{B5CF9057-0E6D-4955-8C69-AE31F03996CA}">
      <dgm:prSet/>
      <dgm:spPr/>
      <dgm:t>
        <a:bodyPr/>
        <a:lstStyle/>
        <a:p>
          <a:endParaRPr lang="en-GB"/>
        </a:p>
      </dgm:t>
    </dgm:pt>
    <dgm:pt modelId="{C38DE967-0844-4C6F-B16C-E193A0EB8BC4}" type="sibTrans" cxnId="{B5CF9057-0E6D-4955-8C69-AE31F03996CA}">
      <dgm:prSet/>
      <dgm:spPr/>
      <dgm:t>
        <a:bodyPr/>
        <a:lstStyle/>
        <a:p>
          <a:endParaRPr lang="en-GB"/>
        </a:p>
      </dgm:t>
    </dgm:pt>
    <dgm:pt modelId="{D2506F40-374B-4730-AE7E-2BDE69F8BF5E}">
      <dgm:prSet/>
      <dgm:spPr/>
      <dgm:t>
        <a:bodyPr/>
        <a:lstStyle/>
        <a:p>
          <a:pPr rtl="0"/>
          <a:r>
            <a:rPr lang="en-GB" smtClean="0"/>
            <a:t>Indirect impact e.g. by influencing practice of other staff or developing services</a:t>
          </a:r>
          <a:endParaRPr lang="en-GB"/>
        </a:p>
      </dgm:t>
    </dgm:pt>
    <dgm:pt modelId="{C2C152F0-3C59-449A-BE52-9562E6D62E51}" type="parTrans" cxnId="{A04AA31E-076E-41C5-B8C1-E74073621753}">
      <dgm:prSet/>
      <dgm:spPr/>
      <dgm:t>
        <a:bodyPr/>
        <a:lstStyle/>
        <a:p>
          <a:endParaRPr lang="en-GB"/>
        </a:p>
      </dgm:t>
    </dgm:pt>
    <dgm:pt modelId="{808DB4C3-0F9E-4C56-BD08-E21CAA2EDC51}" type="sibTrans" cxnId="{A04AA31E-076E-41C5-B8C1-E74073621753}">
      <dgm:prSet/>
      <dgm:spPr/>
      <dgm:t>
        <a:bodyPr/>
        <a:lstStyle/>
        <a:p>
          <a:endParaRPr lang="en-GB"/>
        </a:p>
      </dgm:t>
    </dgm:pt>
    <dgm:pt modelId="{48A244E6-AC16-4F59-9D69-0394A847AC98}">
      <dgm:prSet/>
      <dgm:spPr/>
      <dgm:t>
        <a:bodyPr/>
        <a:lstStyle/>
        <a:p>
          <a:pPr rtl="0"/>
          <a:r>
            <a:rPr lang="en-GB" smtClean="0"/>
            <a:t>Attributing impact to an individual</a:t>
          </a:r>
          <a:endParaRPr lang="en-GB"/>
        </a:p>
      </dgm:t>
    </dgm:pt>
    <dgm:pt modelId="{4E68ADD5-8859-4655-B841-0CB632E096AE}" type="parTrans" cxnId="{E6D34F4C-98C5-44F1-88D4-63D209BB91C9}">
      <dgm:prSet/>
      <dgm:spPr/>
      <dgm:t>
        <a:bodyPr/>
        <a:lstStyle/>
        <a:p>
          <a:endParaRPr lang="en-GB"/>
        </a:p>
      </dgm:t>
    </dgm:pt>
    <dgm:pt modelId="{5C195D46-B433-4953-94BB-4859E1DA042F}" type="sibTrans" cxnId="{E6D34F4C-98C5-44F1-88D4-63D209BB91C9}">
      <dgm:prSet/>
      <dgm:spPr/>
      <dgm:t>
        <a:bodyPr/>
        <a:lstStyle/>
        <a:p>
          <a:endParaRPr lang="en-GB"/>
        </a:p>
      </dgm:t>
    </dgm:pt>
    <dgm:pt modelId="{35BAFC2D-6039-4A01-9EA8-0295E699758B}" type="pres">
      <dgm:prSet presAssocID="{85FCCA80-741F-4D32-8B20-D10A0EBBF4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8F32298-C923-424F-9B5D-371F2F69BD6A}" type="pres">
      <dgm:prSet presAssocID="{7595D0D6-10E6-43C8-AE52-88D9313CE40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590571-CEFF-4D11-A1DD-54608069C658}" type="pres">
      <dgm:prSet presAssocID="{7595D0D6-10E6-43C8-AE52-88D9313CE40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47067B-6218-4172-A87B-138EEEC03891}" type="pres">
      <dgm:prSet presAssocID="{766AE90C-6336-468B-9AEC-F26E163C8A3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6D958F-43A6-41CC-BBAE-97E6F1A41218}" type="pres">
      <dgm:prSet presAssocID="{766AE90C-6336-468B-9AEC-F26E163C8A3D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AABF36-28D4-42EF-BC4A-EC7F066C4FDB}" type="pres">
      <dgm:prSet presAssocID="{994E539A-DC4F-4A0C-8450-CBB974FA441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A4D42A-2045-4BC0-A2D3-58A4AF4243C8}" type="pres">
      <dgm:prSet presAssocID="{994E539A-DC4F-4A0C-8450-CBB974FA441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877BE7-2955-437F-B758-B2444E07D73D}" type="pres">
      <dgm:prSet presAssocID="{48A244E6-AC16-4F59-9D69-0394A847AC9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CB3F41B-E881-4A65-BDB0-DB5FC6B06F14}" type="presOf" srcId="{528C61A6-ADBC-4725-875E-431A6B233456}" destId="{85590571-CEFF-4D11-A1DD-54608069C658}" srcOrd="0" destOrd="0" presId="urn:microsoft.com/office/officeart/2005/8/layout/vList2"/>
    <dgm:cxn modelId="{92AA54B7-9252-474C-A738-0E5B91350A7D}" type="presOf" srcId="{A68C4862-F75C-4002-A6C6-F408F2E236C3}" destId="{E36D958F-43A6-41CC-BBAE-97E6F1A41218}" srcOrd="0" destOrd="0" presId="urn:microsoft.com/office/officeart/2005/8/layout/vList2"/>
    <dgm:cxn modelId="{AD19D827-8F74-42DF-B706-C3DE4B5969BC}" srcId="{7595D0D6-10E6-43C8-AE52-88D9313CE40C}" destId="{528C61A6-ADBC-4725-875E-431A6B233456}" srcOrd="0" destOrd="0" parTransId="{66DFF4D5-ABAD-4506-BB30-14C294FF29B7}" sibTransId="{354C4732-C512-41C4-BFDF-BB3503ADD113}"/>
    <dgm:cxn modelId="{D0DC8268-5CAF-4D43-A31B-D055D97A36FD}" type="presOf" srcId="{994E539A-DC4F-4A0C-8450-CBB974FA441B}" destId="{74AABF36-28D4-42EF-BC4A-EC7F066C4FDB}" srcOrd="0" destOrd="0" presId="urn:microsoft.com/office/officeart/2005/8/layout/vList2"/>
    <dgm:cxn modelId="{DEE2B01A-E3EC-47E7-A2F6-F1FFF0F679C3}" srcId="{85FCCA80-741F-4D32-8B20-D10A0EBBF443}" destId="{7595D0D6-10E6-43C8-AE52-88D9313CE40C}" srcOrd="0" destOrd="0" parTransId="{57A4701B-4214-43FB-BDCB-47C1ECD39614}" sibTransId="{1F12F738-44A7-4702-BD8F-65BE001E3427}"/>
    <dgm:cxn modelId="{6C8D122B-33C4-439B-8D65-6ABE51D01400}" srcId="{85FCCA80-741F-4D32-8B20-D10A0EBBF443}" destId="{766AE90C-6336-468B-9AEC-F26E163C8A3D}" srcOrd="1" destOrd="0" parTransId="{A3121094-F665-40B8-9935-7F8764FDAC76}" sibTransId="{7A834304-5211-4052-87B3-87E1EF1ED794}"/>
    <dgm:cxn modelId="{A04AA31E-076E-41C5-B8C1-E74073621753}" srcId="{994E539A-DC4F-4A0C-8450-CBB974FA441B}" destId="{D2506F40-374B-4730-AE7E-2BDE69F8BF5E}" srcOrd="1" destOrd="0" parTransId="{C2C152F0-3C59-449A-BE52-9562E6D62E51}" sibTransId="{808DB4C3-0F9E-4C56-BD08-E21CAA2EDC51}"/>
    <dgm:cxn modelId="{1AC3F2E1-F7D3-4A75-8203-A697DD0E7E7E}" type="presOf" srcId="{85FCCA80-741F-4D32-8B20-D10A0EBBF443}" destId="{35BAFC2D-6039-4A01-9EA8-0295E699758B}" srcOrd="0" destOrd="0" presId="urn:microsoft.com/office/officeart/2005/8/layout/vList2"/>
    <dgm:cxn modelId="{9C6053E4-56E1-445E-A7C6-2A5B71C11314}" srcId="{766AE90C-6336-468B-9AEC-F26E163C8A3D}" destId="{A68C4862-F75C-4002-A6C6-F408F2E236C3}" srcOrd="0" destOrd="0" parTransId="{5C7C6D76-AF98-4925-A062-99C1C22281D3}" sibTransId="{B6AADB53-21EE-4B0A-B2F0-C2A60BEAFA4E}"/>
    <dgm:cxn modelId="{C88D40BF-D714-416C-8F42-64F79C11573F}" type="presOf" srcId="{165C9A84-69E0-4D9F-A41D-B689B31FA06C}" destId="{85590571-CEFF-4D11-A1DD-54608069C658}" srcOrd="0" destOrd="1" presId="urn:microsoft.com/office/officeart/2005/8/layout/vList2"/>
    <dgm:cxn modelId="{A915715E-34AC-4A2F-A19D-0DF18FB44D88}" srcId="{766AE90C-6336-468B-9AEC-F26E163C8A3D}" destId="{F8910BFF-DB7D-434B-9168-99A2830822CD}" srcOrd="1" destOrd="0" parTransId="{122972A6-7884-4B47-8158-9FA939B16C39}" sibTransId="{FD23FEED-D261-46E6-B9B4-CD723846E1E7}"/>
    <dgm:cxn modelId="{8BCA19C9-6D63-4C2F-B3CE-6D2F42B00058}" type="presOf" srcId="{7595D0D6-10E6-43C8-AE52-88D9313CE40C}" destId="{38F32298-C923-424F-9B5D-371F2F69BD6A}" srcOrd="0" destOrd="0" presId="urn:microsoft.com/office/officeart/2005/8/layout/vList2"/>
    <dgm:cxn modelId="{6EA41A27-0505-4D31-A539-5F3A16D9BADF}" type="presOf" srcId="{C23E5610-E6B6-4B52-A415-89653F9A7D3B}" destId="{32A4D42A-2045-4BC0-A2D3-58A4AF4243C8}" srcOrd="0" destOrd="0" presId="urn:microsoft.com/office/officeart/2005/8/layout/vList2"/>
    <dgm:cxn modelId="{7795D4C8-A4DC-4372-95EF-DB4E0EE81450}" type="presOf" srcId="{D2506F40-374B-4730-AE7E-2BDE69F8BF5E}" destId="{32A4D42A-2045-4BC0-A2D3-58A4AF4243C8}" srcOrd="0" destOrd="1" presId="urn:microsoft.com/office/officeart/2005/8/layout/vList2"/>
    <dgm:cxn modelId="{ADC52733-DB39-41D9-B85A-A2BA4750B2DF}" type="presOf" srcId="{48A244E6-AC16-4F59-9D69-0394A847AC98}" destId="{19877BE7-2955-437F-B758-B2444E07D73D}" srcOrd="0" destOrd="0" presId="urn:microsoft.com/office/officeart/2005/8/layout/vList2"/>
    <dgm:cxn modelId="{75A642A9-A38C-48D3-AFE5-AB3D60A2B4FE}" srcId="{85FCCA80-741F-4D32-8B20-D10A0EBBF443}" destId="{994E539A-DC4F-4A0C-8450-CBB974FA441B}" srcOrd="2" destOrd="0" parTransId="{95843A03-C17B-47BA-BD9E-2F87C826A1AB}" sibTransId="{8F88D85E-B2AD-44E8-A2E2-6277D8EC00D8}"/>
    <dgm:cxn modelId="{7138F4FC-33DD-4B3A-9AC0-4B1D8D59B2B5}" srcId="{7595D0D6-10E6-43C8-AE52-88D9313CE40C}" destId="{165C9A84-69E0-4D9F-A41D-B689B31FA06C}" srcOrd="1" destOrd="0" parTransId="{8C4A956E-A89E-4021-A4B0-62808F658897}" sibTransId="{04945E0B-6AEC-43D9-9607-EE18D6B9BBFF}"/>
    <dgm:cxn modelId="{2F91F469-6D2A-484F-A785-2102C921D81C}" type="presOf" srcId="{766AE90C-6336-468B-9AEC-F26E163C8A3D}" destId="{8647067B-6218-4172-A87B-138EEEC03891}" srcOrd="0" destOrd="0" presId="urn:microsoft.com/office/officeart/2005/8/layout/vList2"/>
    <dgm:cxn modelId="{B5CF9057-0E6D-4955-8C69-AE31F03996CA}" srcId="{994E539A-DC4F-4A0C-8450-CBB974FA441B}" destId="{C23E5610-E6B6-4B52-A415-89653F9A7D3B}" srcOrd="0" destOrd="0" parTransId="{45EA12A7-A374-4BE1-AA70-9F3D62441282}" sibTransId="{C38DE967-0844-4C6F-B16C-E193A0EB8BC4}"/>
    <dgm:cxn modelId="{E6D34F4C-98C5-44F1-88D4-63D209BB91C9}" srcId="{85FCCA80-741F-4D32-8B20-D10A0EBBF443}" destId="{48A244E6-AC16-4F59-9D69-0394A847AC98}" srcOrd="3" destOrd="0" parTransId="{4E68ADD5-8859-4655-B841-0CB632E096AE}" sibTransId="{5C195D46-B433-4953-94BB-4859E1DA042F}"/>
    <dgm:cxn modelId="{3BC507A9-0042-4354-8949-4501BDABFB1E}" type="presOf" srcId="{F8910BFF-DB7D-434B-9168-99A2830822CD}" destId="{E36D958F-43A6-41CC-BBAE-97E6F1A41218}" srcOrd="0" destOrd="1" presId="urn:microsoft.com/office/officeart/2005/8/layout/vList2"/>
    <dgm:cxn modelId="{F96BCA20-0E0C-4028-A4AF-151D77AB2589}" type="presParOf" srcId="{35BAFC2D-6039-4A01-9EA8-0295E699758B}" destId="{38F32298-C923-424F-9B5D-371F2F69BD6A}" srcOrd="0" destOrd="0" presId="urn:microsoft.com/office/officeart/2005/8/layout/vList2"/>
    <dgm:cxn modelId="{2EB645FD-A651-4E35-86C7-D49462362983}" type="presParOf" srcId="{35BAFC2D-6039-4A01-9EA8-0295E699758B}" destId="{85590571-CEFF-4D11-A1DD-54608069C658}" srcOrd="1" destOrd="0" presId="urn:microsoft.com/office/officeart/2005/8/layout/vList2"/>
    <dgm:cxn modelId="{B51E9739-AF57-4496-B438-4DB639A016E0}" type="presParOf" srcId="{35BAFC2D-6039-4A01-9EA8-0295E699758B}" destId="{8647067B-6218-4172-A87B-138EEEC03891}" srcOrd="2" destOrd="0" presId="urn:microsoft.com/office/officeart/2005/8/layout/vList2"/>
    <dgm:cxn modelId="{C88574D5-F948-456A-8977-039F51ADF334}" type="presParOf" srcId="{35BAFC2D-6039-4A01-9EA8-0295E699758B}" destId="{E36D958F-43A6-41CC-BBAE-97E6F1A41218}" srcOrd="3" destOrd="0" presId="urn:microsoft.com/office/officeart/2005/8/layout/vList2"/>
    <dgm:cxn modelId="{401284C7-FA10-455C-B264-BA94DCD11926}" type="presParOf" srcId="{35BAFC2D-6039-4A01-9EA8-0295E699758B}" destId="{74AABF36-28D4-42EF-BC4A-EC7F066C4FDB}" srcOrd="4" destOrd="0" presId="urn:microsoft.com/office/officeart/2005/8/layout/vList2"/>
    <dgm:cxn modelId="{4DDF8605-D38B-4E49-939B-C6AA082AAE27}" type="presParOf" srcId="{35BAFC2D-6039-4A01-9EA8-0295E699758B}" destId="{32A4D42A-2045-4BC0-A2D3-58A4AF4243C8}" srcOrd="5" destOrd="0" presId="urn:microsoft.com/office/officeart/2005/8/layout/vList2"/>
    <dgm:cxn modelId="{33AD0BF8-517A-4AE1-9B4D-B5F9EE2AD953}" type="presParOf" srcId="{35BAFC2D-6039-4A01-9EA8-0295E699758B}" destId="{19877BE7-2955-437F-B758-B2444E07D73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F1D7A67-159F-4B41-A08E-2EB9D12F7AD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0682198-6B36-4C9B-8389-61D23953D93B}">
      <dgm:prSet/>
      <dgm:spPr/>
      <dgm:t>
        <a:bodyPr/>
        <a:lstStyle/>
        <a:p>
          <a:pPr rtl="0"/>
          <a:r>
            <a:rPr lang="en-GB" dirty="0" smtClean="0"/>
            <a:t>Gaining a patient perspective</a:t>
          </a:r>
          <a:endParaRPr lang="en-GB" dirty="0"/>
        </a:p>
      </dgm:t>
    </dgm:pt>
    <dgm:pt modelId="{54EB285E-CA7B-445E-AC08-692C3816D5F8}" type="parTrans" cxnId="{3442146E-14C8-4B59-823E-45D0FC405526}">
      <dgm:prSet/>
      <dgm:spPr/>
      <dgm:t>
        <a:bodyPr/>
        <a:lstStyle/>
        <a:p>
          <a:endParaRPr lang="en-GB"/>
        </a:p>
      </dgm:t>
    </dgm:pt>
    <dgm:pt modelId="{0ED66E8E-C707-4BC7-86C5-FC2577D5AEA3}" type="sibTrans" cxnId="{3442146E-14C8-4B59-823E-45D0FC405526}">
      <dgm:prSet/>
      <dgm:spPr/>
      <dgm:t>
        <a:bodyPr/>
        <a:lstStyle/>
        <a:p>
          <a:endParaRPr lang="en-GB"/>
        </a:p>
      </dgm:t>
    </dgm:pt>
    <dgm:pt modelId="{111E6A64-9154-47F3-BDE4-47C347F6C7C9}">
      <dgm:prSet/>
      <dgm:spPr/>
      <dgm:t>
        <a:bodyPr/>
        <a:lstStyle/>
        <a:p>
          <a:pPr rtl="0"/>
          <a:r>
            <a:rPr lang="en-GB" dirty="0" smtClean="0"/>
            <a:t>Engaging vulnerable groups e.g. women after miscarriage</a:t>
          </a:r>
          <a:endParaRPr lang="en-GB" dirty="0"/>
        </a:p>
      </dgm:t>
    </dgm:pt>
    <dgm:pt modelId="{931B3AE9-295E-43A2-9FCE-365E065A2A65}" type="parTrans" cxnId="{60AD75C6-5B46-4C8B-8934-F474653F44C7}">
      <dgm:prSet/>
      <dgm:spPr/>
      <dgm:t>
        <a:bodyPr/>
        <a:lstStyle/>
        <a:p>
          <a:endParaRPr lang="en-GB"/>
        </a:p>
      </dgm:t>
    </dgm:pt>
    <dgm:pt modelId="{6D8EB457-FCCD-4974-8B14-7B87202DD21A}" type="sibTrans" cxnId="{60AD75C6-5B46-4C8B-8934-F474653F44C7}">
      <dgm:prSet/>
      <dgm:spPr/>
      <dgm:t>
        <a:bodyPr/>
        <a:lstStyle/>
        <a:p>
          <a:endParaRPr lang="en-GB"/>
        </a:p>
      </dgm:t>
    </dgm:pt>
    <dgm:pt modelId="{480502ED-A618-47BD-9637-E3429823E5F0}">
      <dgm:prSet/>
      <dgm:spPr/>
      <dgm:t>
        <a:bodyPr/>
        <a:lstStyle/>
        <a:p>
          <a:pPr rtl="0"/>
          <a:r>
            <a:rPr lang="en-GB" smtClean="0"/>
            <a:t>Socially desirable responses</a:t>
          </a:r>
          <a:endParaRPr lang="en-GB"/>
        </a:p>
      </dgm:t>
    </dgm:pt>
    <dgm:pt modelId="{898688C1-ED8D-4DEA-BF9D-397CCD1F4505}" type="parTrans" cxnId="{C842102B-2ED4-4F19-BFE2-4FB9969BAD5D}">
      <dgm:prSet/>
      <dgm:spPr/>
      <dgm:t>
        <a:bodyPr/>
        <a:lstStyle/>
        <a:p>
          <a:endParaRPr lang="en-GB"/>
        </a:p>
      </dgm:t>
    </dgm:pt>
    <dgm:pt modelId="{95595D97-B493-44A2-B3A1-5DCEE2A62B77}" type="sibTrans" cxnId="{C842102B-2ED4-4F19-BFE2-4FB9969BAD5D}">
      <dgm:prSet/>
      <dgm:spPr/>
      <dgm:t>
        <a:bodyPr/>
        <a:lstStyle/>
        <a:p>
          <a:endParaRPr lang="en-GB"/>
        </a:p>
      </dgm:t>
    </dgm:pt>
    <dgm:pt modelId="{7EC13CB4-F0F3-4CB6-A50B-A105C866256E}">
      <dgm:prSet/>
      <dgm:spPr/>
      <dgm:t>
        <a:bodyPr/>
        <a:lstStyle/>
        <a:p>
          <a:pPr rtl="0"/>
          <a:r>
            <a:rPr lang="en-GB" dirty="0" smtClean="0"/>
            <a:t>Time, resources and expertise</a:t>
          </a:r>
          <a:endParaRPr lang="en-GB" dirty="0"/>
        </a:p>
      </dgm:t>
    </dgm:pt>
    <dgm:pt modelId="{C78CDD47-0A40-4A74-B1E0-463C5DD4A1C1}" type="parTrans" cxnId="{8E8D662D-0F57-4792-8851-37E28DAC88B8}">
      <dgm:prSet/>
      <dgm:spPr/>
      <dgm:t>
        <a:bodyPr/>
        <a:lstStyle/>
        <a:p>
          <a:endParaRPr lang="en-GB"/>
        </a:p>
      </dgm:t>
    </dgm:pt>
    <dgm:pt modelId="{70EB36C0-0577-457F-951D-5B0EDDDBB866}" type="sibTrans" cxnId="{8E8D662D-0F57-4792-8851-37E28DAC88B8}">
      <dgm:prSet/>
      <dgm:spPr/>
      <dgm:t>
        <a:bodyPr/>
        <a:lstStyle/>
        <a:p>
          <a:endParaRPr lang="en-GB"/>
        </a:p>
      </dgm:t>
    </dgm:pt>
    <dgm:pt modelId="{19DE9F7B-11CA-4E53-A1B7-D94BE3295FF2}">
      <dgm:prSet/>
      <dgm:spPr/>
      <dgm:t>
        <a:bodyPr/>
        <a:lstStyle/>
        <a:p>
          <a:pPr rtl="0"/>
          <a:r>
            <a:rPr lang="en-GB" smtClean="0"/>
            <a:t>Identifying outcome measures</a:t>
          </a:r>
          <a:endParaRPr lang="en-GB"/>
        </a:p>
      </dgm:t>
    </dgm:pt>
    <dgm:pt modelId="{31549274-316F-465C-94CD-9AF7EFF9E3EB}" type="parTrans" cxnId="{A1B170E2-F312-407A-9945-6B455B4DD348}">
      <dgm:prSet/>
      <dgm:spPr/>
      <dgm:t>
        <a:bodyPr/>
        <a:lstStyle/>
        <a:p>
          <a:endParaRPr lang="en-GB"/>
        </a:p>
      </dgm:t>
    </dgm:pt>
    <dgm:pt modelId="{9DA5BF5A-A863-42C3-BB25-C4EE4F754269}" type="sibTrans" cxnId="{A1B170E2-F312-407A-9945-6B455B4DD348}">
      <dgm:prSet/>
      <dgm:spPr/>
      <dgm:t>
        <a:bodyPr/>
        <a:lstStyle/>
        <a:p>
          <a:endParaRPr lang="en-GB"/>
        </a:p>
      </dgm:t>
    </dgm:pt>
    <dgm:pt modelId="{BD7D9D17-BACF-4D95-BA82-DDA9102E0A5E}">
      <dgm:prSet/>
      <dgm:spPr/>
      <dgm:t>
        <a:bodyPr/>
        <a:lstStyle/>
        <a:p>
          <a:pPr rtl="0"/>
          <a:r>
            <a:rPr lang="en-GB" smtClean="0"/>
            <a:t>Few suitable ‘off the shelf’ validated measures</a:t>
          </a:r>
          <a:endParaRPr lang="en-GB"/>
        </a:p>
      </dgm:t>
    </dgm:pt>
    <dgm:pt modelId="{FA109CDC-ADA7-4C55-A16E-0E240FD2F20A}" type="parTrans" cxnId="{AE6E49DE-FD1C-4050-A847-D102871319A1}">
      <dgm:prSet/>
      <dgm:spPr/>
      <dgm:t>
        <a:bodyPr/>
        <a:lstStyle/>
        <a:p>
          <a:endParaRPr lang="en-GB"/>
        </a:p>
      </dgm:t>
    </dgm:pt>
    <dgm:pt modelId="{A932B6FD-04D2-46FC-9E40-D4D3698FCF9E}" type="sibTrans" cxnId="{AE6E49DE-FD1C-4050-A847-D102871319A1}">
      <dgm:prSet/>
      <dgm:spPr/>
      <dgm:t>
        <a:bodyPr/>
        <a:lstStyle/>
        <a:p>
          <a:endParaRPr lang="en-GB"/>
        </a:p>
      </dgm:t>
    </dgm:pt>
    <dgm:pt modelId="{3F084E13-FE6C-480B-BC9E-2E5597DD29CD}">
      <dgm:prSet/>
      <dgm:spPr/>
      <dgm:t>
        <a:bodyPr/>
        <a:lstStyle/>
        <a:p>
          <a:pPr rtl="0"/>
          <a:r>
            <a:rPr lang="en-GB" dirty="0" smtClean="0"/>
            <a:t>Identifying suitable comparators</a:t>
          </a:r>
          <a:endParaRPr lang="en-GB" dirty="0"/>
        </a:p>
      </dgm:t>
    </dgm:pt>
    <dgm:pt modelId="{42B58619-C0DB-4988-A1A7-83DDA42474B6}" type="parTrans" cxnId="{7D01BDE2-8B2C-4509-A83C-77C8FE869190}">
      <dgm:prSet/>
      <dgm:spPr/>
      <dgm:t>
        <a:bodyPr/>
        <a:lstStyle/>
        <a:p>
          <a:endParaRPr lang="en-GB"/>
        </a:p>
      </dgm:t>
    </dgm:pt>
    <dgm:pt modelId="{24D53910-3B21-4D2B-AF80-6CCC2DEE0035}" type="sibTrans" cxnId="{7D01BDE2-8B2C-4509-A83C-77C8FE869190}">
      <dgm:prSet/>
      <dgm:spPr/>
      <dgm:t>
        <a:bodyPr/>
        <a:lstStyle/>
        <a:p>
          <a:endParaRPr lang="en-GB"/>
        </a:p>
      </dgm:t>
    </dgm:pt>
    <dgm:pt modelId="{2BCE4C40-245C-4611-96DE-806716BB98F8}" type="pres">
      <dgm:prSet presAssocID="{2F1D7A67-159F-4B41-A08E-2EB9D12F7A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E8E5241-AAB6-44E2-9022-A8C1CC56DFDD}" type="pres">
      <dgm:prSet presAssocID="{00682198-6B36-4C9B-8389-61D23953D93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E9B0FE-2163-4069-B8D7-DCEC0FC95D17}" type="pres">
      <dgm:prSet presAssocID="{00682198-6B36-4C9B-8389-61D23953D93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A130D1-FEB7-4116-ADD0-C1635F0D96B4}" type="pres">
      <dgm:prSet presAssocID="{7EC13CB4-F0F3-4CB6-A50B-A105C866256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872684-4E62-4833-9212-9CF677121FCA}" type="pres">
      <dgm:prSet presAssocID="{70EB36C0-0577-457F-951D-5B0EDDDBB866}" presName="spacer" presStyleCnt="0"/>
      <dgm:spPr/>
      <dgm:t>
        <a:bodyPr/>
        <a:lstStyle/>
        <a:p>
          <a:endParaRPr lang="en-GB"/>
        </a:p>
      </dgm:t>
    </dgm:pt>
    <dgm:pt modelId="{A15061A7-E797-4A6F-B127-6C2C835EA5A6}" type="pres">
      <dgm:prSet presAssocID="{19DE9F7B-11CA-4E53-A1B7-D94BE3295FF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130056-2C02-4DB9-A306-4EE39EE8A9C5}" type="pres">
      <dgm:prSet presAssocID="{19DE9F7B-11CA-4E53-A1B7-D94BE3295FF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BED054-130E-41CE-8947-65BBBC329CED}" type="pres">
      <dgm:prSet presAssocID="{3F084E13-FE6C-480B-BC9E-2E5597DD29C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E8D662D-0F57-4792-8851-37E28DAC88B8}" srcId="{2F1D7A67-159F-4B41-A08E-2EB9D12F7ADE}" destId="{7EC13CB4-F0F3-4CB6-A50B-A105C866256E}" srcOrd="1" destOrd="0" parTransId="{C78CDD47-0A40-4A74-B1E0-463C5DD4A1C1}" sibTransId="{70EB36C0-0577-457F-951D-5B0EDDDBB866}"/>
    <dgm:cxn modelId="{706D0279-1973-4D2C-9BD9-6C358B08E64A}" type="presOf" srcId="{00682198-6B36-4C9B-8389-61D23953D93B}" destId="{8E8E5241-AAB6-44E2-9022-A8C1CC56DFDD}" srcOrd="0" destOrd="0" presId="urn:microsoft.com/office/officeart/2005/8/layout/vList2"/>
    <dgm:cxn modelId="{3442146E-14C8-4B59-823E-45D0FC405526}" srcId="{2F1D7A67-159F-4B41-A08E-2EB9D12F7ADE}" destId="{00682198-6B36-4C9B-8389-61D23953D93B}" srcOrd="0" destOrd="0" parTransId="{54EB285E-CA7B-445E-AC08-692C3816D5F8}" sibTransId="{0ED66E8E-C707-4BC7-86C5-FC2577D5AEA3}"/>
    <dgm:cxn modelId="{B92FAF37-F448-457F-A536-C528569FBC4A}" type="presOf" srcId="{111E6A64-9154-47F3-BDE4-47C347F6C7C9}" destId="{12E9B0FE-2163-4069-B8D7-DCEC0FC95D17}" srcOrd="0" destOrd="0" presId="urn:microsoft.com/office/officeart/2005/8/layout/vList2"/>
    <dgm:cxn modelId="{C842102B-2ED4-4F19-BFE2-4FB9969BAD5D}" srcId="{00682198-6B36-4C9B-8389-61D23953D93B}" destId="{480502ED-A618-47BD-9637-E3429823E5F0}" srcOrd="1" destOrd="0" parTransId="{898688C1-ED8D-4DEA-BF9D-397CCD1F4505}" sibTransId="{95595D97-B493-44A2-B3A1-5DCEE2A62B77}"/>
    <dgm:cxn modelId="{BEA7527D-D51E-48E5-A58B-305FBBB9477D}" type="presOf" srcId="{19DE9F7B-11CA-4E53-A1B7-D94BE3295FF2}" destId="{A15061A7-E797-4A6F-B127-6C2C835EA5A6}" srcOrd="0" destOrd="0" presId="urn:microsoft.com/office/officeart/2005/8/layout/vList2"/>
    <dgm:cxn modelId="{7D01BDE2-8B2C-4509-A83C-77C8FE869190}" srcId="{2F1D7A67-159F-4B41-A08E-2EB9D12F7ADE}" destId="{3F084E13-FE6C-480B-BC9E-2E5597DD29CD}" srcOrd="3" destOrd="0" parTransId="{42B58619-C0DB-4988-A1A7-83DDA42474B6}" sibTransId="{24D53910-3B21-4D2B-AF80-6CCC2DEE0035}"/>
    <dgm:cxn modelId="{60AD75C6-5B46-4C8B-8934-F474653F44C7}" srcId="{00682198-6B36-4C9B-8389-61D23953D93B}" destId="{111E6A64-9154-47F3-BDE4-47C347F6C7C9}" srcOrd="0" destOrd="0" parTransId="{931B3AE9-295E-43A2-9FCE-365E065A2A65}" sibTransId="{6D8EB457-FCCD-4974-8B14-7B87202DD21A}"/>
    <dgm:cxn modelId="{A1B170E2-F312-407A-9945-6B455B4DD348}" srcId="{2F1D7A67-159F-4B41-A08E-2EB9D12F7ADE}" destId="{19DE9F7B-11CA-4E53-A1B7-D94BE3295FF2}" srcOrd="2" destOrd="0" parTransId="{31549274-316F-465C-94CD-9AF7EFF9E3EB}" sibTransId="{9DA5BF5A-A863-42C3-BB25-C4EE4F754269}"/>
    <dgm:cxn modelId="{AE6E49DE-FD1C-4050-A847-D102871319A1}" srcId="{19DE9F7B-11CA-4E53-A1B7-D94BE3295FF2}" destId="{BD7D9D17-BACF-4D95-BA82-DDA9102E0A5E}" srcOrd="0" destOrd="0" parTransId="{FA109CDC-ADA7-4C55-A16E-0E240FD2F20A}" sibTransId="{A932B6FD-04D2-46FC-9E40-D4D3698FCF9E}"/>
    <dgm:cxn modelId="{44FFF6D8-084D-4FA4-935F-87ADBD697EEC}" type="presOf" srcId="{BD7D9D17-BACF-4D95-BA82-DDA9102E0A5E}" destId="{A6130056-2C02-4DB9-A306-4EE39EE8A9C5}" srcOrd="0" destOrd="0" presId="urn:microsoft.com/office/officeart/2005/8/layout/vList2"/>
    <dgm:cxn modelId="{D2A7EDE2-94C9-439D-9E58-C9639571D65F}" type="presOf" srcId="{480502ED-A618-47BD-9637-E3429823E5F0}" destId="{12E9B0FE-2163-4069-B8D7-DCEC0FC95D17}" srcOrd="0" destOrd="1" presId="urn:microsoft.com/office/officeart/2005/8/layout/vList2"/>
    <dgm:cxn modelId="{E0AFF61C-85DD-4898-9C38-815411D6E98B}" type="presOf" srcId="{3F084E13-FE6C-480B-BC9E-2E5597DD29CD}" destId="{E2BED054-130E-41CE-8947-65BBBC329CED}" srcOrd="0" destOrd="0" presId="urn:microsoft.com/office/officeart/2005/8/layout/vList2"/>
    <dgm:cxn modelId="{480B9A94-0AF8-446C-826B-7873D32BB23B}" type="presOf" srcId="{2F1D7A67-159F-4B41-A08E-2EB9D12F7ADE}" destId="{2BCE4C40-245C-4611-96DE-806716BB98F8}" srcOrd="0" destOrd="0" presId="urn:microsoft.com/office/officeart/2005/8/layout/vList2"/>
    <dgm:cxn modelId="{C8E03D88-2740-4DAE-B37F-9BD596078E38}" type="presOf" srcId="{7EC13CB4-F0F3-4CB6-A50B-A105C866256E}" destId="{52A130D1-FEB7-4116-ADD0-C1635F0D96B4}" srcOrd="0" destOrd="0" presId="urn:microsoft.com/office/officeart/2005/8/layout/vList2"/>
    <dgm:cxn modelId="{18AAE2BD-52EF-4323-A10C-881C70E88F21}" type="presParOf" srcId="{2BCE4C40-245C-4611-96DE-806716BB98F8}" destId="{8E8E5241-AAB6-44E2-9022-A8C1CC56DFDD}" srcOrd="0" destOrd="0" presId="urn:microsoft.com/office/officeart/2005/8/layout/vList2"/>
    <dgm:cxn modelId="{329CD412-3B02-4FD7-9762-F0712B4FC67C}" type="presParOf" srcId="{2BCE4C40-245C-4611-96DE-806716BB98F8}" destId="{12E9B0FE-2163-4069-B8D7-DCEC0FC95D17}" srcOrd="1" destOrd="0" presId="urn:microsoft.com/office/officeart/2005/8/layout/vList2"/>
    <dgm:cxn modelId="{A509B502-DAB9-4C10-8588-A96DDFB7074D}" type="presParOf" srcId="{2BCE4C40-245C-4611-96DE-806716BB98F8}" destId="{52A130D1-FEB7-4116-ADD0-C1635F0D96B4}" srcOrd="2" destOrd="0" presId="urn:microsoft.com/office/officeart/2005/8/layout/vList2"/>
    <dgm:cxn modelId="{D7CF7203-4969-45DF-A7EE-7061248AFFEE}" type="presParOf" srcId="{2BCE4C40-245C-4611-96DE-806716BB98F8}" destId="{A8872684-4E62-4833-9212-9CF677121FCA}" srcOrd="3" destOrd="0" presId="urn:microsoft.com/office/officeart/2005/8/layout/vList2"/>
    <dgm:cxn modelId="{6ADC4C88-953F-4712-BC6B-89DE335249E0}" type="presParOf" srcId="{2BCE4C40-245C-4611-96DE-806716BB98F8}" destId="{A15061A7-E797-4A6F-B127-6C2C835EA5A6}" srcOrd="4" destOrd="0" presId="urn:microsoft.com/office/officeart/2005/8/layout/vList2"/>
    <dgm:cxn modelId="{67C4D7EF-F87F-4E9B-8EC8-A19CDA44FDFD}" type="presParOf" srcId="{2BCE4C40-245C-4611-96DE-806716BB98F8}" destId="{A6130056-2C02-4DB9-A306-4EE39EE8A9C5}" srcOrd="5" destOrd="0" presId="urn:microsoft.com/office/officeart/2005/8/layout/vList2"/>
    <dgm:cxn modelId="{C0E9D982-C746-4995-B2F9-52AE730FEAD4}" type="presParOf" srcId="{2BCE4C40-245C-4611-96DE-806716BB98F8}" destId="{E2BED054-130E-41CE-8947-65BBBC329CE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9A1FC1-2DA8-488B-8289-9B5C1206B84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5FB2ACE-54A6-4630-B940-42DB358D7FC0}">
      <dgm:prSet/>
      <dgm:spPr/>
      <dgm:t>
        <a:bodyPr/>
        <a:lstStyle/>
        <a:p>
          <a:pPr rtl="0"/>
          <a:r>
            <a:rPr lang="en-GB" dirty="0" smtClean="0"/>
            <a:t>Nurse consultants (NC) introduced into the NHS in England in 2000</a:t>
          </a:r>
          <a:endParaRPr lang="en-GB" dirty="0"/>
        </a:p>
      </dgm:t>
    </dgm:pt>
    <dgm:pt modelId="{9BC4D4BD-0F97-428A-8310-E90142603908}" type="parTrans" cxnId="{BB99E8A4-1BDA-40AC-AF34-204F104DFBB4}">
      <dgm:prSet/>
      <dgm:spPr/>
      <dgm:t>
        <a:bodyPr/>
        <a:lstStyle/>
        <a:p>
          <a:endParaRPr lang="en-GB"/>
        </a:p>
      </dgm:t>
    </dgm:pt>
    <dgm:pt modelId="{3C6BEB47-F204-4B67-A968-BF90CCD9E7CA}" type="sibTrans" cxnId="{BB99E8A4-1BDA-40AC-AF34-204F104DFBB4}">
      <dgm:prSet/>
      <dgm:spPr/>
      <dgm:t>
        <a:bodyPr/>
        <a:lstStyle/>
        <a:p>
          <a:endParaRPr lang="en-GB"/>
        </a:p>
      </dgm:t>
    </dgm:pt>
    <dgm:pt modelId="{272DDE83-3E3D-45C5-8CAB-11DD2A84101C}">
      <dgm:prSet/>
      <dgm:spPr/>
      <dgm:t>
        <a:bodyPr/>
        <a:lstStyle/>
        <a:p>
          <a:pPr rtl="0"/>
          <a:r>
            <a:rPr lang="en-GB" dirty="0" smtClean="0"/>
            <a:t>Gradual increase in numbers: 1091 NCs in post by 2010</a:t>
          </a:r>
          <a:endParaRPr lang="en-GB" dirty="0"/>
        </a:p>
      </dgm:t>
    </dgm:pt>
    <dgm:pt modelId="{98322710-17B3-4046-8C8D-48CC36451728}" type="parTrans" cxnId="{E95AD166-E1A1-40D9-BF05-7BA6C1C67B24}">
      <dgm:prSet/>
      <dgm:spPr/>
      <dgm:t>
        <a:bodyPr/>
        <a:lstStyle/>
        <a:p>
          <a:endParaRPr lang="en-GB"/>
        </a:p>
      </dgm:t>
    </dgm:pt>
    <dgm:pt modelId="{9A65CC57-C0D3-4204-B7A1-FEE6FAED37E0}" type="sibTrans" cxnId="{E95AD166-E1A1-40D9-BF05-7BA6C1C67B24}">
      <dgm:prSet/>
      <dgm:spPr/>
      <dgm:t>
        <a:bodyPr/>
        <a:lstStyle/>
        <a:p>
          <a:endParaRPr lang="en-GB"/>
        </a:p>
      </dgm:t>
    </dgm:pt>
    <dgm:pt modelId="{8D699B1E-003D-4CA8-8F99-66CEDDC7C01A}">
      <dgm:prSet/>
      <dgm:spPr/>
      <dgm:t>
        <a:bodyPr/>
        <a:lstStyle/>
        <a:p>
          <a:pPr rtl="0"/>
          <a:r>
            <a:rPr lang="en-GB" dirty="0" smtClean="0"/>
            <a:t>Limited development of consultant posts in Allied Health Professions</a:t>
          </a:r>
          <a:endParaRPr lang="en-GB" dirty="0"/>
        </a:p>
      </dgm:t>
    </dgm:pt>
    <dgm:pt modelId="{A70D54D6-9812-4498-86E6-B1BD255E243B}" type="parTrans" cxnId="{679C78A0-63A3-410C-9590-E46884FF63F0}">
      <dgm:prSet/>
      <dgm:spPr/>
      <dgm:t>
        <a:bodyPr/>
        <a:lstStyle/>
        <a:p>
          <a:endParaRPr lang="en-GB"/>
        </a:p>
      </dgm:t>
    </dgm:pt>
    <dgm:pt modelId="{2F465A28-3960-4C4C-ACA1-F96ED605F1DF}" type="sibTrans" cxnId="{679C78A0-63A3-410C-9590-E46884FF63F0}">
      <dgm:prSet/>
      <dgm:spPr/>
      <dgm:t>
        <a:bodyPr/>
        <a:lstStyle/>
        <a:p>
          <a:endParaRPr lang="en-GB"/>
        </a:p>
      </dgm:t>
    </dgm:pt>
    <dgm:pt modelId="{7BD2FEB2-D2EC-4761-9390-8A535E976A8A}">
      <dgm:prSet/>
      <dgm:spPr/>
      <dgm:t>
        <a:bodyPr/>
        <a:lstStyle/>
        <a:p>
          <a:pPr rtl="0"/>
          <a:r>
            <a:rPr lang="en-GB" dirty="0" smtClean="0"/>
            <a:t>Slow implementation of consultant posts in other UK countries.</a:t>
          </a:r>
          <a:endParaRPr lang="en-GB" dirty="0"/>
        </a:p>
      </dgm:t>
    </dgm:pt>
    <dgm:pt modelId="{7C687763-AF53-4978-9145-74D1D0897B4F}" type="parTrans" cxnId="{85765B99-BDA6-4669-B53F-29B5C5A187A2}">
      <dgm:prSet/>
      <dgm:spPr/>
    </dgm:pt>
    <dgm:pt modelId="{13126578-53F0-47EE-B7CE-43F59C275658}" type="sibTrans" cxnId="{85765B99-BDA6-4669-B53F-29B5C5A187A2}">
      <dgm:prSet/>
      <dgm:spPr/>
    </dgm:pt>
    <dgm:pt modelId="{E9C7CC42-338E-4FBB-9035-7ED79F6FEECF}" type="pres">
      <dgm:prSet presAssocID="{099A1FC1-2DA8-488B-8289-9B5C1206B84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BA7F351-1D19-4F3F-9644-1A33685968D7}" type="pres">
      <dgm:prSet presAssocID="{75FB2ACE-54A6-4630-B940-42DB358D7FC0}" presName="thickLine" presStyleLbl="alignNode1" presStyleIdx="0" presStyleCnt="4"/>
      <dgm:spPr/>
    </dgm:pt>
    <dgm:pt modelId="{5E2EA7AC-BF18-4E19-97F7-2B64BA3CC082}" type="pres">
      <dgm:prSet presAssocID="{75FB2ACE-54A6-4630-B940-42DB358D7FC0}" presName="horz1" presStyleCnt="0"/>
      <dgm:spPr/>
    </dgm:pt>
    <dgm:pt modelId="{D17A1380-F5D5-4ACA-8B93-1D0F5A013B1B}" type="pres">
      <dgm:prSet presAssocID="{75FB2ACE-54A6-4630-B940-42DB358D7FC0}" presName="tx1" presStyleLbl="revTx" presStyleIdx="0" presStyleCnt="4"/>
      <dgm:spPr/>
      <dgm:t>
        <a:bodyPr/>
        <a:lstStyle/>
        <a:p>
          <a:endParaRPr lang="en-GB"/>
        </a:p>
      </dgm:t>
    </dgm:pt>
    <dgm:pt modelId="{FE6BC782-4DDC-45D9-A81F-616B946E6B06}" type="pres">
      <dgm:prSet presAssocID="{75FB2ACE-54A6-4630-B940-42DB358D7FC0}" presName="vert1" presStyleCnt="0"/>
      <dgm:spPr/>
    </dgm:pt>
    <dgm:pt modelId="{155805D3-CB6B-4CCD-8548-3EDDAB78D800}" type="pres">
      <dgm:prSet presAssocID="{272DDE83-3E3D-45C5-8CAB-11DD2A84101C}" presName="thickLine" presStyleLbl="alignNode1" presStyleIdx="1" presStyleCnt="4"/>
      <dgm:spPr/>
    </dgm:pt>
    <dgm:pt modelId="{3807C0F3-B9D1-4FC9-AD9E-974E98F2D935}" type="pres">
      <dgm:prSet presAssocID="{272DDE83-3E3D-45C5-8CAB-11DD2A84101C}" presName="horz1" presStyleCnt="0"/>
      <dgm:spPr/>
    </dgm:pt>
    <dgm:pt modelId="{1550EE2D-E4FD-4B36-9583-5137412B1521}" type="pres">
      <dgm:prSet presAssocID="{272DDE83-3E3D-45C5-8CAB-11DD2A84101C}" presName="tx1" presStyleLbl="revTx" presStyleIdx="1" presStyleCnt="4"/>
      <dgm:spPr/>
      <dgm:t>
        <a:bodyPr/>
        <a:lstStyle/>
        <a:p>
          <a:endParaRPr lang="en-GB"/>
        </a:p>
      </dgm:t>
    </dgm:pt>
    <dgm:pt modelId="{825E710C-09E6-4D75-A9B1-8B8734CFA763}" type="pres">
      <dgm:prSet presAssocID="{272DDE83-3E3D-45C5-8CAB-11DD2A84101C}" presName="vert1" presStyleCnt="0"/>
      <dgm:spPr/>
    </dgm:pt>
    <dgm:pt modelId="{50D7A320-2A40-47F1-9204-858BDF4297E0}" type="pres">
      <dgm:prSet presAssocID="{8D699B1E-003D-4CA8-8F99-66CEDDC7C01A}" presName="thickLine" presStyleLbl="alignNode1" presStyleIdx="2" presStyleCnt="4"/>
      <dgm:spPr/>
    </dgm:pt>
    <dgm:pt modelId="{95FFFCD8-AA37-4CF0-9722-1A8F93539754}" type="pres">
      <dgm:prSet presAssocID="{8D699B1E-003D-4CA8-8F99-66CEDDC7C01A}" presName="horz1" presStyleCnt="0"/>
      <dgm:spPr/>
    </dgm:pt>
    <dgm:pt modelId="{5C0C84E7-19AE-4C06-982F-23FCA16C87BE}" type="pres">
      <dgm:prSet presAssocID="{8D699B1E-003D-4CA8-8F99-66CEDDC7C01A}" presName="tx1" presStyleLbl="revTx" presStyleIdx="2" presStyleCnt="4"/>
      <dgm:spPr/>
      <dgm:t>
        <a:bodyPr/>
        <a:lstStyle/>
        <a:p>
          <a:endParaRPr lang="en-GB"/>
        </a:p>
      </dgm:t>
    </dgm:pt>
    <dgm:pt modelId="{051D1D1D-3E1A-4E72-9B41-EAEF4B88CE9A}" type="pres">
      <dgm:prSet presAssocID="{8D699B1E-003D-4CA8-8F99-66CEDDC7C01A}" presName="vert1" presStyleCnt="0"/>
      <dgm:spPr/>
    </dgm:pt>
    <dgm:pt modelId="{2EDA57EF-3089-408E-986B-D7EE70C42DAF}" type="pres">
      <dgm:prSet presAssocID="{7BD2FEB2-D2EC-4761-9390-8A535E976A8A}" presName="thickLine" presStyleLbl="alignNode1" presStyleIdx="3" presStyleCnt="4"/>
      <dgm:spPr/>
    </dgm:pt>
    <dgm:pt modelId="{C80D0869-B3F5-4E49-9F3F-070306B93016}" type="pres">
      <dgm:prSet presAssocID="{7BD2FEB2-D2EC-4761-9390-8A535E976A8A}" presName="horz1" presStyleCnt="0"/>
      <dgm:spPr/>
    </dgm:pt>
    <dgm:pt modelId="{9335E841-60F2-4342-834F-E5981B072842}" type="pres">
      <dgm:prSet presAssocID="{7BD2FEB2-D2EC-4761-9390-8A535E976A8A}" presName="tx1" presStyleLbl="revTx" presStyleIdx="3" presStyleCnt="4"/>
      <dgm:spPr/>
      <dgm:t>
        <a:bodyPr/>
        <a:lstStyle/>
        <a:p>
          <a:endParaRPr lang="en-GB"/>
        </a:p>
      </dgm:t>
    </dgm:pt>
    <dgm:pt modelId="{1DD5AC4D-067F-48E0-93B6-EBA02E0F8B8E}" type="pres">
      <dgm:prSet presAssocID="{7BD2FEB2-D2EC-4761-9390-8A535E976A8A}" presName="vert1" presStyleCnt="0"/>
      <dgm:spPr/>
    </dgm:pt>
  </dgm:ptLst>
  <dgm:cxnLst>
    <dgm:cxn modelId="{F77EDE9A-EECB-4C73-A640-BFE1893F35F7}" type="presOf" srcId="{272DDE83-3E3D-45C5-8CAB-11DD2A84101C}" destId="{1550EE2D-E4FD-4B36-9583-5137412B1521}" srcOrd="0" destOrd="0" presId="urn:microsoft.com/office/officeart/2008/layout/LinedList"/>
    <dgm:cxn modelId="{A9D12889-AFE1-4F9C-A3CC-E3C38C1B9034}" type="presOf" srcId="{8D699B1E-003D-4CA8-8F99-66CEDDC7C01A}" destId="{5C0C84E7-19AE-4C06-982F-23FCA16C87BE}" srcOrd="0" destOrd="0" presId="urn:microsoft.com/office/officeart/2008/layout/LinedList"/>
    <dgm:cxn modelId="{BB99E8A4-1BDA-40AC-AF34-204F104DFBB4}" srcId="{099A1FC1-2DA8-488B-8289-9B5C1206B846}" destId="{75FB2ACE-54A6-4630-B940-42DB358D7FC0}" srcOrd="0" destOrd="0" parTransId="{9BC4D4BD-0F97-428A-8310-E90142603908}" sibTransId="{3C6BEB47-F204-4B67-A968-BF90CCD9E7CA}"/>
    <dgm:cxn modelId="{679C78A0-63A3-410C-9590-E46884FF63F0}" srcId="{099A1FC1-2DA8-488B-8289-9B5C1206B846}" destId="{8D699B1E-003D-4CA8-8F99-66CEDDC7C01A}" srcOrd="2" destOrd="0" parTransId="{A70D54D6-9812-4498-86E6-B1BD255E243B}" sibTransId="{2F465A28-3960-4C4C-ACA1-F96ED605F1DF}"/>
    <dgm:cxn modelId="{85765B99-BDA6-4669-B53F-29B5C5A187A2}" srcId="{099A1FC1-2DA8-488B-8289-9B5C1206B846}" destId="{7BD2FEB2-D2EC-4761-9390-8A535E976A8A}" srcOrd="3" destOrd="0" parTransId="{7C687763-AF53-4978-9145-74D1D0897B4F}" sibTransId="{13126578-53F0-47EE-B7CE-43F59C275658}"/>
    <dgm:cxn modelId="{6696AF4F-1745-48AC-BACC-2A2CBADA3AEA}" type="presOf" srcId="{7BD2FEB2-D2EC-4761-9390-8A535E976A8A}" destId="{9335E841-60F2-4342-834F-E5981B072842}" srcOrd="0" destOrd="0" presId="urn:microsoft.com/office/officeart/2008/layout/LinedList"/>
    <dgm:cxn modelId="{E95AD166-E1A1-40D9-BF05-7BA6C1C67B24}" srcId="{099A1FC1-2DA8-488B-8289-9B5C1206B846}" destId="{272DDE83-3E3D-45C5-8CAB-11DD2A84101C}" srcOrd="1" destOrd="0" parTransId="{98322710-17B3-4046-8C8D-48CC36451728}" sibTransId="{9A65CC57-C0D3-4204-B7A1-FEE6FAED37E0}"/>
    <dgm:cxn modelId="{BCE661D1-F7C2-414C-8A26-C25818DC47D6}" type="presOf" srcId="{099A1FC1-2DA8-488B-8289-9B5C1206B846}" destId="{E9C7CC42-338E-4FBB-9035-7ED79F6FEECF}" srcOrd="0" destOrd="0" presId="urn:microsoft.com/office/officeart/2008/layout/LinedList"/>
    <dgm:cxn modelId="{A760A8A5-8B53-4CD1-9AB5-962A14337AB8}" type="presOf" srcId="{75FB2ACE-54A6-4630-B940-42DB358D7FC0}" destId="{D17A1380-F5D5-4ACA-8B93-1D0F5A013B1B}" srcOrd="0" destOrd="0" presId="urn:microsoft.com/office/officeart/2008/layout/LinedList"/>
    <dgm:cxn modelId="{B3E02C1E-8DBF-4990-94D6-FCD4F2A4AD67}" type="presParOf" srcId="{E9C7CC42-338E-4FBB-9035-7ED79F6FEECF}" destId="{DBA7F351-1D19-4F3F-9644-1A33685968D7}" srcOrd="0" destOrd="0" presId="urn:microsoft.com/office/officeart/2008/layout/LinedList"/>
    <dgm:cxn modelId="{98534BF9-94F3-48C5-83B3-6E3481EC0F7E}" type="presParOf" srcId="{E9C7CC42-338E-4FBB-9035-7ED79F6FEECF}" destId="{5E2EA7AC-BF18-4E19-97F7-2B64BA3CC082}" srcOrd="1" destOrd="0" presId="urn:microsoft.com/office/officeart/2008/layout/LinedList"/>
    <dgm:cxn modelId="{885A8851-A030-40BF-A43D-C6BA39817115}" type="presParOf" srcId="{5E2EA7AC-BF18-4E19-97F7-2B64BA3CC082}" destId="{D17A1380-F5D5-4ACA-8B93-1D0F5A013B1B}" srcOrd="0" destOrd="0" presId="urn:microsoft.com/office/officeart/2008/layout/LinedList"/>
    <dgm:cxn modelId="{F6509100-A12B-4E2B-8797-331E636BDC68}" type="presParOf" srcId="{5E2EA7AC-BF18-4E19-97F7-2B64BA3CC082}" destId="{FE6BC782-4DDC-45D9-A81F-616B946E6B06}" srcOrd="1" destOrd="0" presId="urn:microsoft.com/office/officeart/2008/layout/LinedList"/>
    <dgm:cxn modelId="{4C59975B-FFE6-4E3F-89F3-63037C127C34}" type="presParOf" srcId="{E9C7CC42-338E-4FBB-9035-7ED79F6FEECF}" destId="{155805D3-CB6B-4CCD-8548-3EDDAB78D800}" srcOrd="2" destOrd="0" presId="urn:microsoft.com/office/officeart/2008/layout/LinedList"/>
    <dgm:cxn modelId="{8EDB3B91-6380-4D64-88C3-39C44BCC8841}" type="presParOf" srcId="{E9C7CC42-338E-4FBB-9035-7ED79F6FEECF}" destId="{3807C0F3-B9D1-4FC9-AD9E-974E98F2D935}" srcOrd="3" destOrd="0" presId="urn:microsoft.com/office/officeart/2008/layout/LinedList"/>
    <dgm:cxn modelId="{73A7E8C5-6E98-4814-A17D-2A424D8DC0EC}" type="presParOf" srcId="{3807C0F3-B9D1-4FC9-AD9E-974E98F2D935}" destId="{1550EE2D-E4FD-4B36-9583-5137412B1521}" srcOrd="0" destOrd="0" presId="urn:microsoft.com/office/officeart/2008/layout/LinedList"/>
    <dgm:cxn modelId="{AB62DAEF-6547-414A-B85D-D3C7D4ADEC69}" type="presParOf" srcId="{3807C0F3-B9D1-4FC9-AD9E-974E98F2D935}" destId="{825E710C-09E6-4D75-A9B1-8B8734CFA763}" srcOrd="1" destOrd="0" presId="urn:microsoft.com/office/officeart/2008/layout/LinedList"/>
    <dgm:cxn modelId="{B6C7CAFC-71C7-4D4B-BB63-DF23819678FC}" type="presParOf" srcId="{E9C7CC42-338E-4FBB-9035-7ED79F6FEECF}" destId="{50D7A320-2A40-47F1-9204-858BDF4297E0}" srcOrd="4" destOrd="0" presId="urn:microsoft.com/office/officeart/2008/layout/LinedList"/>
    <dgm:cxn modelId="{1B284641-B584-455F-9764-B7294B95C278}" type="presParOf" srcId="{E9C7CC42-338E-4FBB-9035-7ED79F6FEECF}" destId="{95FFFCD8-AA37-4CF0-9722-1A8F93539754}" srcOrd="5" destOrd="0" presId="urn:microsoft.com/office/officeart/2008/layout/LinedList"/>
    <dgm:cxn modelId="{574B1A92-26B2-4AFD-B650-05F2C3CFA1E6}" type="presParOf" srcId="{95FFFCD8-AA37-4CF0-9722-1A8F93539754}" destId="{5C0C84E7-19AE-4C06-982F-23FCA16C87BE}" srcOrd="0" destOrd="0" presId="urn:microsoft.com/office/officeart/2008/layout/LinedList"/>
    <dgm:cxn modelId="{ECAF082C-71AA-4578-94E3-C2EDED19DBD9}" type="presParOf" srcId="{95FFFCD8-AA37-4CF0-9722-1A8F93539754}" destId="{051D1D1D-3E1A-4E72-9B41-EAEF4B88CE9A}" srcOrd="1" destOrd="0" presId="urn:microsoft.com/office/officeart/2008/layout/LinedList"/>
    <dgm:cxn modelId="{CB52BF38-9EFF-45F0-8E5D-0A94EF291DC5}" type="presParOf" srcId="{E9C7CC42-338E-4FBB-9035-7ED79F6FEECF}" destId="{2EDA57EF-3089-408E-986B-D7EE70C42DAF}" srcOrd="6" destOrd="0" presId="urn:microsoft.com/office/officeart/2008/layout/LinedList"/>
    <dgm:cxn modelId="{C99FBF87-2DA8-427A-A4B2-FFB592A9566A}" type="presParOf" srcId="{E9C7CC42-338E-4FBB-9035-7ED79F6FEECF}" destId="{C80D0869-B3F5-4E49-9F3F-070306B93016}" srcOrd="7" destOrd="0" presId="urn:microsoft.com/office/officeart/2008/layout/LinedList"/>
    <dgm:cxn modelId="{92922A3D-4274-4CE7-A341-E8A2EE269B52}" type="presParOf" srcId="{C80D0869-B3F5-4E49-9F3F-070306B93016}" destId="{9335E841-60F2-4342-834F-E5981B072842}" srcOrd="0" destOrd="0" presId="urn:microsoft.com/office/officeart/2008/layout/LinedList"/>
    <dgm:cxn modelId="{32062802-EC7B-462D-98DB-6B1748D61B82}" type="presParOf" srcId="{C80D0869-B3F5-4E49-9F3F-070306B93016}" destId="{1DD5AC4D-067F-48E0-93B6-EBA02E0F8B8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1C7EA24-1FA3-4BC6-8D1C-934550DA9A9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9D6FBE-9E6E-47BA-B706-10383B7EABEF}">
      <dgm:prSet phldrT="[Text]" custT="1"/>
      <dgm:spPr/>
      <dgm:t>
        <a:bodyPr/>
        <a:lstStyle/>
        <a:p>
          <a:r>
            <a:rPr lang="en-GB" sz="2000" dirty="0" smtClean="0">
              <a:latin typeface="+mn-lt"/>
            </a:rPr>
            <a:t>Practical resource</a:t>
          </a:r>
          <a:endParaRPr lang="en-GB" sz="2000" dirty="0"/>
        </a:p>
      </dgm:t>
    </dgm:pt>
    <dgm:pt modelId="{42BCFFDA-641D-42E0-B85F-FBAC75E3FC83}" type="parTrans" cxnId="{7EFB3B4A-9216-4215-BF5E-5C976A69334C}">
      <dgm:prSet/>
      <dgm:spPr/>
      <dgm:t>
        <a:bodyPr/>
        <a:lstStyle/>
        <a:p>
          <a:endParaRPr lang="en-GB"/>
        </a:p>
      </dgm:t>
    </dgm:pt>
    <dgm:pt modelId="{924F5FDD-481F-4934-978A-EB5A1E94EA88}" type="sibTrans" cxnId="{7EFB3B4A-9216-4215-BF5E-5C976A69334C}">
      <dgm:prSet/>
      <dgm:spPr/>
      <dgm:t>
        <a:bodyPr/>
        <a:lstStyle/>
        <a:p>
          <a:endParaRPr lang="en-GB"/>
        </a:p>
      </dgm:t>
    </dgm:pt>
    <dgm:pt modelId="{A0BA73B1-32AA-441A-B733-13033D55BE1A}">
      <dgm:prSet custT="1"/>
      <dgm:spPr/>
      <dgm:t>
        <a:bodyPr/>
        <a:lstStyle/>
        <a:p>
          <a:r>
            <a:rPr lang="en-GB" sz="2000" dirty="0" smtClean="0">
              <a:latin typeface="+mn-lt"/>
            </a:rPr>
            <a:t>Evidence based – developed through our research study</a:t>
          </a:r>
          <a:endParaRPr lang="en-GB" sz="2000" dirty="0">
            <a:latin typeface="+mn-lt"/>
          </a:endParaRPr>
        </a:p>
      </dgm:t>
    </dgm:pt>
    <dgm:pt modelId="{77A39BB7-154A-41C0-91B0-D4FFC6C092AA}" type="parTrans" cxnId="{419FCA58-1A81-4221-8147-F074FAC6C374}">
      <dgm:prSet/>
      <dgm:spPr/>
      <dgm:t>
        <a:bodyPr/>
        <a:lstStyle/>
        <a:p>
          <a:endParaRPr lang="en-GB"/>
        </a:p>
      </dgm:t>
    </dgm:pt>
    <dgm:pt modelId="{ED120E4A-2B64-4480-BB88-EF39AF9CDC8B}" type="sibTrans" cxnId="{419FCA58-1A81-4221-8147-F074FAC6C374}">
      <dgm:prSet/>
      <dgm:spPr/>
      <dgm:t>
        <a:bodyPr/>
        <a:lstStyle/>
        <a:p>
          <a:endParaRPr lang="en-GB"/>
        </a:p>
      </dgm:t>
    </dgm:pt>
    <dgm:pt modelId="{4C0DC4B4-FDA1-47D5-BAFD-782F5994F6E7}">
      <dgm:prSet custT="1"/>
      <dgm:spPr/>
      <dgm:t>
        <a:bodyPr/>
        <a:lstStyle/>
        <a:p>
          <a:r>
            <a:rPr lang="en-GB" sz="2000" dirty="0" smtClean="0">
              <a:latin typeface="+mn-lt"/>
            </a:rPr>
            <a:t>Draws on the framework of impact, practicalities of capturing impact &amp; lessons learned</a:t>
          </a:r>
          <a:endParaRPr lang="en-GB" sz="2000" dirty="0">
            <a:latin typeface="+mn-lt"/>
          </a:endParaRPr>
        </a:p>
      </dgm:t>
    </dgm:pt>
    <dgm:pt modelId="{FC82AF01-3853-46B4-B5E1-0363F069236B}" type="parTrans" cxnId="{05197FB3-281D-4974-A947-E6BECC899382}">
      <dgm:prSet/>
      <dgm:spPr/>
      <dgm:t>
        <a:bodyPr/>
        <a:lstStyle/>
        <a:p>
          <a:endParaRPr lang="en-GB"/>
        </a:p>
      </dgm:t>
    </dgm:pt>
    <dgm:pt modelId="{CA7B2DE7-F19B-48BD-B176-3506D962CC47}" type="sibTrans" cxnId="{05197FB3-281D-4974-A947-E6BECC899382}">
      <dgm:prSet/>
      <dgm:spPr/>
      <dgm:t>
        <a:bodyPr/>
        <a:lstStyle/>
        <a:p>
          <a:endParaRPr lang="en-GB"/>
        </a:p>
      </dgm:t>
    </dgm:pt>
    <dgm:pt modelId="{8D7604DA-C2F5-4AD0-AF8B-B6CE8CDFACA2}">
      <dgm:prSet custT="1"/>
      <dgm:spPr/>
      <dgm:t>
        <a:bodyPr/>
        <a:lstStyle/>
        <a:p>
          <a:r>
            <a:rPr lang="en-GB" sz="2000" dirty="0" smtClean="0">
              <a:latin typeface="+mn-lt"/>
            </a:rPr>
            <a:t>Activities and examples </a:t>
          </a:r>
          <a:endParaRPr lang="en-GB" sz="2000" dirty="0">
            <a:latin typeface="+mn-lt"/>
          </a:endParaRPr>
        </a:p>
      </dgm:t>
    </dgm:pt>
    <dgm:pt modelId="{D485A88C-2AAE-46DB-91D8-578DB45E8719}" type="parTrans" cxnId="{A1DC6547-0E8D-4831-A615-3D4ABE03399A}">
      <dgm:prSet/>
      <dgm:spPr/>
      <dgm:t>
        <a:bodyPr/>
        <a:lstStyle/>
        <a:p>
          <a:endParaRPr lang="en-GB"/>
        </a:p>
      </dgm:t>
    </dgm:pt>
    <dgm:pt modelId="{372D0C02-6E58-44C7-ACFB-DA1AF82AF5E2}" type="sibTrans" cxnId="{A1DC6547-0E8D-4831-A615-3D4ABE03399A}">
      <dgm:prSet/>
      <dgm:spPr/>
      <dgm:t>
        <a:bodyPr/>
        <a:lstStyle/>
        <a:p>
          <a:endParaRPr lang="en-GB"/>
        </a:p>
      </dgm:t>
    </dgm:pt>
    <dgm:pt modelId="{2F6B92B9-BC8A-4C91-B25F-8FCCEE2FDBDA}" type="pres">
      <dgm:prSet presAssocID="{41C7EA24-1FA3-4BC6-8D1C-934550DA9A9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AADFE877-05C4-43F5-A429-CDAD1D041BBA}" type="pres">
      <dgm:prSet presAssocID="{EA9D6FBE-9E6E-47BA-B706-10383B7EABEF}" presName="thickLine" presStyleLbl="alignNode1" presStyleIdx="0" presStyleCnt="4"/>
      <dgm:spPr/>
    </dgm:pt>
    <dgm:pt modelId="{D4F149F7-8816-4BF1-8671-863880B6E573}" type="pres">
      <dgm:prSet presAssocID="{EA9D6FBE-9E6E-47BA-B706-10383B7EABEF}" presName="horz1" presStyleCnt="0"/>
      <dgm:spPr/>
    </dgm:pt>
    <dgm:pt modelId="{F1C1AA18-EAD4-4A3F-AFFA-46807AE91CF5}" type="pres">
      <dgm:prSet presAssocID="{EA9D6FBE-9E6E-47BA-B706-10383B7EABEF}" presName="tx1" presStyleLbl="revTx" presStyleIdx="0" presStyleCnt="4" custScaleY="50229"/>
      <dgm:spPr/>
      <dgm:t>
        <a:bodyPr/>
        <a:lstStyle/>
        <a:p>
          <a:endParaRPr lang="en-GB"/>
        </a:p>
      </dgm:t>
    </dgm:pt>
    <dgm:pt modelId="{CD59D6AD-F6E5-4B93-BBA9-4FB46485D056}" type="pres">
      <dgm:prSet presAssocID="{EA9D6FBE-9E6E-47BA-B706-10383B7EABEF}" presName="vert1" presStyleCnt="0"/>
      <dgm:spPr/>
    </dgm:pt>
    <dgm:pt modelId="{F2D85119-B9A2-4707-AC1F-6009D6FD8DEE}" type="pres">
      <dgm:prSet presAssocID="{A0BA73B1-32AA-441A-B733-13033D55BE1A}" presName="thickLine" presStyleLbl="alignNode1" presStyleIdx="1" presStyleCnt="4"/>
      <dgm:spPr/>
    </dgm:pt>
    <dgm:pt modelId="{001C5FB2-24A3-497D-BCCC-49C069A133B2}" type="pres">
      <dgm:prSet presAssocID="{A0BA73B1-32AA-441A-B733-13033D55BE1A}" presName="horz1" presStyleCnt="0"/>
      <dgm:spPr/>
    </dgm:pt>
    <dgm:pt modelId="{A6B18DA0-1B14-42A2-B061-73FA61960609}" type="pres">
      <dgm:prSet presAssocID="{A0BA73B1-32AA-441A-B733-13033D55BE1A}" presName="tx1" presStyleLbl="revTx" presStyleIdx="1" presStyleCnt="4" custScaleY="63521"/>
      <dgm:spPr/>
      <dgm:t>
        <a:bodyPr/>
        <a:lstStyle/>
        <a:p>
          <a:endParaRPr lang="en-GB"/>
        </a:p>
      </dgm:t>
    </dgm:pt>
    <dgm:pt modelId="{D8938765-66A9-46FB-B410-86D475073232}" type="pres">
      <dgm:prSet presAssocID="{A0BA73B1-32AA-441A-B733-13033D55BE1A}" presName="vert1" presStyleCnt="0"/>
      <dgm:spPr/>
    </dgm:pt>
    <dgm:pt modelId="{ACBC2DCC-A47C-4DAF-9421-260AFF410A1F}" type="pres">
      <dgm:prSet presAssocID="{4C0DC4B4-FDA1-47D5-BAFD-782F5994F6E7}" presName="thickLine" presStyleLbl="alignNode1" presStyleIdx="2" presStyleCnt="4"/>
      <dgm:spPr/>
    </dgm:pt>
    <dgm:pt modelId="{5AC7A339-8324-4E23-9250-B6F978F0A1BF}" type="pres">
      <dgm:prSet presAssocID="{4C0DC4B4-FDA1-47D5-BAFD-782F5994F6E7}" presName="horz1" presStyleCnt="0"/>
      <dgm:spPr/>
    </dgm:pt>
    <dgm:pt modelId="{52FCAEB9-8C9E-4629-8D5B-2CEA3217AB73}" type="pres">
      <dgm:prSet presAssocID="{4C0DC4B4-FDA1-47D5-BAFD-782F5994F6E7}" presName="tx1" presStyleLbl="revTx" presStyleIdx="2" presStyleCnt="4" custScaleY="135949"/>
      <dgm:spPr/>
      <dgm:t>
        <a:bodyPr/>
        <a:lstStyle/>
        <a:p>
          <a:endParaRPr lang="en-GB"/>
        </a:p>
      </dgm:t>
    </dgm:pt>
    <dgm:pt modelId="{500DD485-3295-4CA9-A7B5-93A6BC1FF421}" type="pres">
      <dgm:prSet presAssocID="{4C0DC4B4-FDA1-47D5-BAFD-782F5994F6E7}" presName="vert1" presStyleCnt="0"/>
      <dgm:spPr/>
    </dgm:pt>
    <dgm:pt modelId="{E9356030-BB72-4EEF-AE5B-F6A7D817E466}" type="pres">
      <dgm:prSet presAssocID="{8D7604DA-C2F5-4AD0-AF8B-B6CE8CDFACA2}" presName="thickLine" presStyleLbl="alignNode1" presStyleIdx="3" presStyleCnt="4"/>
      <dgm:spPr/>
    </dgm:pt>
    <dgm:pt modelId="{95B27D3D-31F7-4CF1-8313-375C7E4AE6B0}" type="pres">
      <dgm:prSet presAssocID="{8D7604DA-C2F5-4AD0-AF8B-B6CE8CDFACA2}" presName="horz1" presStyleCnt="0"/>
      <dgm:spPr/>
    </dgm:pt>
    <dgm:pt modelId="{4F73BD1A-470B-46CE-8504-8923D5E55863}" type="pres">
      <dgm:prSet presAssocID="{8D7604DA-C2F5-4AD0-AF8B-B6CE8CDFACA2}" presName="tx1" presStyleLbl="revTx" presStyleIdx="3" presStyleCnt="4" custScaleY="60352"/>
      <dgm:spPr/>
      <dgm:t>
        <a:bodyPr/>
        <a:lstStyle/>
        <a:p>
          <a:endParaRPr lang="en-GB"/>
        </a:p>
      </dgm:t>
    </dgm:pt>
    <dgm:pt modelId="{CABDBDB4-5226-4F83-AA1B-6267DBE44B7D}" type="pres">
      <dgm:prSet presAssocID="{8D7604DA-C2F5-4AD0-AF8B-B6CE8CDFACA2}" presName="vert1" presStyleCnt="0"/>
      <dgm:spPr/>
    </dgm:pt>
  </dgm:ptLst>
  <dgm:cxnLst>
    <dgm:cxn modelId="{042B2171-8B2D-4F70-87E1-B56A51BF4A42}" type="presOf" srcId="{8D7604DA-C2F5-4AD0-AF8B-B6CE8CDFACA2}" destId="{4F73BD1A-470B-46CE-8504-8923D5E55863}" srcOrd="0" destOrd="0" presId="urn:microsoft.com/office/officeart/2008/layout/LinedList"/>
    <dgm:cxn modelId="{419FCA58-1A81-4221-8147-F074FAC6C374}" srcId="{41C7EA24-1FA3-4BC6-8D1C-934550DA9A98}" destId="{A0BA73B1-32AA-441A-B733-13033D55BE1A}" srcOrd="1" destOrd="0" parTransId="{77A39BB7-154A-41C0-91B0-D4FFC6C092AA}" sibTransId="{ED120E4A-2B64-4480-BB88-EF39AF9CDC8B}"/>
    <dgm:cxn modelId="{A8F207EA-C78F-48FC-B666-642BCA9F36A6}" type="presOf" srcId="{A0BA73B1-32AA-441A-B733-13033D55BE1A}" destId="{A6B18DA0-1B14-42A2-B061-73FA61960609}" srcOrd="0" destOrd="0" presId="urn:microsoft.com/office/officeart/2008/layout/LinedList"/>
    <dgm:cxn modelId="{A1DC6547-0E8D-4831-A615-3D4ABE03399A}" srcId="{41C7EA24-1FA3-4BC6-8D1C-934550DA9A98}" destId="{8D7604DA-C2F5-4AD0-AF8B-B6CE8CDFACA2}" srcOrd="3" destOrd="0" parTransId="{D485A88C-2AAE-46DB-91D8-578DB45E8719}" sibTransId="{372D0C02-6E58-44C7-ACFB-DA1AF82AF5E2}"/>
    <dgm:cxn modelId="{801D5620-AEDB-4BEF-A6DC-E8B2FCB80539}" type="presOf" srcId="{41C7EA24-1FA3-4BC6-8D1C-934550DA9A98}" destId="{2F6B92B9-BC8A-4C91-B25F-8FCCEE2FDBDA}" srcOrd="0" destOrd="0" presId="urn:microsoft.com/office/officeart/2008/layout/LinedList"/>
    <dgm:cxn modelId="{05197FB3-281D-4974-A947-E6BECC899382}" srcId="{41C7EA24-1FA3-4BC6-8D1C-934550DA9A98}" destId="{4C0DC4B4-FDA1-47D5-BAFD-782F5994F6E7}" srcOrd="2" destOrd="0" parTransId="{FC82AF01-3853-46B4-B5E1-0363F069236B}" sibTransId="{CA7B2DE7-F19B-48BD-B176-3506D962CC47}"/>
    <dgm:cxn modelId="{EF902845-0776-4BB5-A5E0-DE6EDE4C1ABD}" type="presOf" srcId="{EA9D6FBE-9E6E-47BA-B706-10383B7EABEF}" destId="{F1C1AA18-EAD4-4A3F-AFFA-46807AE91CF5}" srcOrd="0" destOrd="0" presId="urn:microsoft.com/office/officeart/2008/layout/LinedList"/>
    <dgm:cxn modelId="{470FB301-1528-4917-A120-6EBD670D19BA}" type="presOf" srcId="{4C0DC4B4-FDA1-47D5-BAFD-782F5994F6E7}" destId="{52FCAEB9-8C9E-4629-8D5B-2CEA3217AB73}" srcOrd="0" destOrd="0" presId="urn:microsoft.com/office/officeart/2008/layout/LinedList"/>
    <dgm:cxn modelId="{7EFB3B4A-9216-4215-BF5E-5C976A69334C}" srcId="{41C7EA24-1FA3-4BC6-8D1C-934550DA9A98}" destId="{EA9D6FBE-9E6E-47BA-B706-10383B7EABEF}" srcOrd="0" destOrd="0" parTransId="{42BCFFDA-641D-42E0-B85F-FBAC75E3FC83}" sibTransId="{924F5FDD-481F-4934-978A-EB5A1E94EA88}"/>
    <dgm:cxn modelId="{81CA4519-735D-4BCB-B056-25EFBC6E3981}" type="presParOf" srcId="{2F6B92B9-BC8A-4C91-B25F-8FCCEE2FDBDA}" destId="{AADFE877-05C4-43F5-A429-CDAD1D041BBA}" srcOrd="0" destOrd="0" presId="urn:microsoft.com/office/officeart/2008/layout/LinedList"/>
    <dgm:cxn modelId="{72B9707A-FB5F-44AD-A614-95E6F5D113C6}" type="presParOf" srcId="{2F6B92B9-BC8A-4C91-B25F-8FCCEE2FDBDA}" destId="{D4F149F7-8816-4BF1-8671-863880B6E573}" srcOrd="1" destOrd="0" presId="urn:microsoft.com/office/officeart/2008/layout/LinedList"/>
    <dgm:cxn modelId="{F08AB88F-382A-47EF-81FF-F05E237150D5}" type="presParOf" srcId="{D4F149F7-8816-4BF1-8671-863880B6E573}" destId="{F1C1AA18-EAD4-4A3F-AFFA-46807AE91CF5}" srcOrd="0" destOrd="0" presId="urn:microsoft.com/office/officeart/2008/layout/LinedList"/>
    <dgm:cxn modelId="{B9142F47-52B0-4560-923F-510962F56AA7}" type="presParOf" srcId="{D4F149F7-8816-4BF1-8671-863880B6E573}" destId="{CD59D6AD-F6E5-4B93-BBA9-4FB46485D056}" srcOrd="1" destOrd="0" presId="urn:microsoft.com/office/officeart/2008/layout/LinedList"/>
    <dgm:cxn modelId="{65C7CB6A-5F7B-4E1A-A782-FCE6FC56211A}" type="presParOf" srcId="{2F6B92B9-BC8A-4C91-B25F-8FCCEE2FDBDA}" destId="{F2D85119-B9A2-4707-AC1F-6009D6FD8DEE}" srcOrd="2" destOrd="0" presId="urn:microsoft.com/office/officeart/2008/layout/LinedList"/>
    <dgm:cxn modelId="{9641B8DD-75C4-41AE-B3F3-90EA825A3A6A}" type="presParOf" srcId="{2F6B92B9-BC8A-4C91-B25F-8FCCEE2FDBDA}" destId="{001C5FB2-24A3-497D-BCCC-49C069A133B2}" srcOrd="3" destOrd="0" presId="urn:microsoft.com/office/officeart/2008/layout/LinedList"/>
    <dgm:cxn modelId="{E8A11B67-046F-4CFA-9458-072FD5740FE2}" type="presParOf" srcId="{001C5FB2-24A3-497D-BCCC-49C069A133B2}" destId="{A6B18DA0-1B14-42A2-B061-73FA61960609}" srcOrd="0" destOrd="0" presId="urn:microsoft.com/office/officeart/2008/layout/LinedList"/>
    <dgm:cxn modelId="{EAE71DF5-FB5D-4319-B6EF-A82079956EB7}" type="presParOf" srcId="{001C5FB2-24A3-497D-BCCC-49C069A133B2}" destId="{D8938765-66A9-46FB-B410-86D475073232}" srcOrd="1" destOrd="0" presId="urn:microsoft.com/office/officeart/2008/layout/LinedList"/>
    <dgm:cxn modelId="{83C043C4-1D6F-46A6-9D30-173E4881915C}" type="presParOf" srcId="{2F6B92B9-BC8A-4C91-B25F-8FCCEE2FDBDA}" destId="{ACBC2DCC-A47C-4DAF-9421-260AFF410A1F}" srcOrd="4" destOrd="0" presId="urn:microsoft.com/office/officeart/2008/layout/LinedList"/>
    <dgm:cxn modelId="{723DDA4F-8D28-4AED-8191-C8D5C6211116}" type="presParOf" srcId="{2F6B92B9-BC8A-4C91-B25F-8FCCEE2FDBDA}" destId="{5AC7A339-8324-4E23-9250-B6F978F0A1BF}" srcOrd="5" destOrd="0" presId="urn:microsoft.com/office/officeart/2008/layout/LinedList"/>
    <dgm:cxn modelId="{8B37B8A3-F2CC-4B1B-A55E-D8C256017C78}" type="presParOf" srcId="{5AC7A339-8324-4E23-9250-B6F978F0A1BF}" destId="{52FCAEB9-8C9E-4629-8D5B-2CEA3217AB73}" srcOrd="0" destOrd="0" presId="urn:microsoft.com/office/officeart/2008/layout/LinedList"/>
    <dgm:cxn modelId="{C070FFAF-6F6D-4CFE-9B72-C6BB79E6704D}" type="presParOf" srcId="{5AC7A339-8324-4E23-9250-B6F978F0A1BF}" destId="{500DD485-3295-4CA9-A7B5-93A6BC1FF421}" srcOrd="1" destOrd="0" presId="urn:microsoft.com/office/officeart/2008/layout/LinedList"/>
    <dgm:cxn modelId="{85DE7EC6-247C-4705-B283-63CB8147A741}" type="presParOf" srcId="{2F6B92B9-BC8A-4C91-B25F-8FCCEE2FDBDA}" destId="{E9356030-BB72-4EEF-AE5B-F6A7D817E466}" srcOrd="6" destOrd="0" presId="urn:microsoft.com/office/officeart/2008/layout/LinedList"/>
    <dgm:cxn modelId="{D33DD233-4B08-49F9-BF56-FFD12B4BE9D1}" type="presParOf" srcId="{2F6B92B9-BC8A-4C91-B25F-8FCCEE2FDBDA}" destId="{95B27D3D-31F7-4CF1-8313-375C7E4AE6B0}" srcOrd="7" destOrd="0" presId="urn:microsoft.com/office/officeart/2008/layout/LinedList"/>
    <dgm:cxn modelId="{2DF95596-BA18-4394-A30D-0A76446B371A}" type="presParOf" srcId="{95B27D3D-31F7-4CF1-8313-375C7E4AE6B0}" destId="{4F73BD1A-470B-46CE-8504-8923D5E55863}" srcOrd="0" destOrd="0" presId="urn:microsoft.com/office/officeart/2008/layout/LinedList"/>
    <dgm:cxn modelId="{331CBCBE-BD31-4660-9E94-9BC3025BA562}" type="presParOf" srcId="{95B27D3D-31F7-4CF1-8313-375C7E4AE6B0}" destId="{CABDBDB4-5226-4F83-AA1B-6267DBE44B7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3A43553-22D8-4D58-AE35-8602B53AD4A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92FBC33-822A-46FF-BABF-DC4D28E2D837}">
      <dgm:prSet phldrT="[Text]"/>
      <dgm:spPr/>
      <dgm:t>
        <a:bodyPr/>
        <a:lstStyle/>
        <a:p>
          <a:r>
            <a:rPr lang="en-GB" smtClean="0"/>
            <a:t>Introduction to the toolkit &amp; how to use</a:t>
          </a:r>
          <a:endParaRPr lang="en-GB"/>
        </a:p>
      </dgm:t>
    </dgm:pt>
    <dgm:pt modelId="{F1C62D02-ED0F-4F6C-813A-F6D07DC5D501}" type="parTrans" cxnId="{80188897-37B2-4648-A09B-E5D742504E67}">
      <dgm:prSet/>
      <dgm:spPr/>
      <dgm:t>
        <a:bodyPr/>
        <a:lstStyle/>
        <a:p>
          <a:endParaRPr lang="en-GB"/>
        </a:p>
      </dgm:t>
    </dgm:pt>
    <dgm:pt modelId="{38D1402C-49B8-44D3-B21B-19D9794CB516}" type="sibTrans" cxnId="{80188897-37B2-4648-A09B-E5D742504E67}">
      <dgm:prSet/>
      <dgm:spPr/>
      <dgm:t>
        <a:bodyPr/>
        <a:lstStyle/>
        <a:p>
          <a:endParaRPr lang="en-GB"/>
        </a:p>
      </dgm:t>
    </dgm:pt>
    <dgm:pt modelId="{C7294E59-8CE2-4865-8951-39D83B05F447}">
      <dgm:prSet/>
      <dgm:spPr/>
      <dgm:t>
        <a:bodyPr/>
        <a:lstStyle/>
        <a:p>
          <a:r>
            <a:rPr lang="en-GB" dirty="0" smtClean="0"/>
            <a:t>Section 1 – Capturing Impact</a:t>
          </a:r>
        </a:p>
      </dgm:t>
    </dgm:pt>
    <dgm:pt modelId="{8FE3837B-5E2C-4D56-B8E9-F0DF57F1F212}" type="parTrans" cxnId="{801BCEB6-2D4A-415D-8866-8B32D010F160}">
      <dgm:prSet/>
      <dgm:spPr/>
      <dgm:t>
        <a:bodyPr/>
        <a:lstStyle/>
        <a:p>
          <a:endParaRPr lang="en-GB"/>
        </a:p>
      </dgm:t>
    </dgm:pt>
    <dgm:pt modelId="{956C5905-6FBA-402D-A7C8-737F1A26B7B2}" type="sibTrans" cxnId="{801BCEB6-2D4A-415D-8866-8B32D010F160}">
      <dgm:prSet/>
      <dgm:spPr/>
      <dgm:t>
        <a:bodyPr/>
        <a:lstStyle/>
        <a:p>
          <a:endParaRPr lang="en-GB"/>
        </a:p>
      </dgm:t>
    </dgm:pt>
    <dgm:pt modelId="{96488AAA-1634-4BFA-A185-B566091C0C94}">
      <dgm:prSet/>
      <dgm:spPr/>
      <dgm:t>
        <a:bodyPr/>
        <a:lstStyle/>
        <a:p>
          <a:r>
            <a:rPr lang="en-GB" smtClean="0"/>
            <a:t>Section 2 – Your impact – identifying areas &amp; priorities</a:t>
          </a:r>
          <a:endParaRPr lang="en-GB" dirty="0" smtClean="0"/>
        </a:p>
      </dgm:t>
    </dgm:pt>
    <dgm:pt modelId="{864886C7-B971-438A-996C-8A941168D009}" type="parTrans" cxnId="{184ABD4C-278A-4259-B86A-A33FFE195161}">
      <dgm:prSet/>
      <dgm:spPr/>
      <dgm:t>
        <a:bodyPr/>
        <a:lstStyle/>
        <a:p>
          <a:endParaRPr lang="en-GB"/>
        </a:p>
      </dgm:t>
    </dgm:pt>
    <dgm:pt modelId="{2362A23D-1061-42BB-95F3-E4B274CE26CF}" type="sibTrans" cxnId="{184ABD4C-278A-4259-B86A-A33FFE195161}">
      <dgm:prSet/>
      <dgm:spPr/>
      <dgm:t>
        <a:bodyPr/>
        <a:lstStyle/>
        <a:p>
          <a:endParaRPr lang="en-GB"/>
        </a:p>
      </dgm:t>
    </dgm:pt>
    <dgm:pt modelId="{5CCA4A05-A30F-448D-B86F-912E92B8DDAD}">
      <dgm:prSet/>
      <dgm:spPr/>
      <dgm:t>
        <a:bodyPr/>
        <a:lstStyle/>
        <a:p>
          <a:r>
            <a:rPr lang="en-GB" smtClean="0"/>
            <a:t>Section 3 – Guidance on capturing impact</a:t>
          </a:r>
          <a:endParaRPr lang="en-GB" dirty="0" smtClean="0"/>
        </a:p>
      </dgm:t>
    </dgm:pt>
    <dgm:pt modelId="{B84B7B95-2587-45B5-A1BE-FC3177EAC13C}" type="parTrans" cxnId="{36E02D74-A4B2-4E42-B550-9464E7B6F24B}">
      <dgm:prSet/>
      <dgm:spPr/>
      <dgm:t>
        <a:bodyPr/>
        <a:lstStyle/>
        <a:p>
          <a:endParaRPr lang="en-GB"/>
        </a:p>
      </dgm:t>
    </dgm:pt>
    <dgm:pt modelId="{F385F199-620E-41C0-AFC9-7FB4A0F8B18B}" type="sibTrans" cxnId="{36E02D74-A4B2-4E42-B550-9464E7B6F24B}">
      <dgm:prSet/>
      <dgm:spPr/>
      <dgm:t>
        <a:bodyPr/>
        <a:lstStyle/>
        <a:p>
          <a:endParaRPr lang="en-GB"/>
        </a:p>
      </dgm:t>
    </dgm:pt>
    <dgm:pt modelId="{C75887AF-4AFB-4169-87CE-6EBDC6AF907A}">
      <dgm:prSet/>
      <dgm:spPr/>
      <dgm:t>
        <a:bodyPr/>
        <a:lstStyle/>
        <a:p>
          <a:r>
            <a:rPr lang="en-GB" smtClean="0"/>
            <a:t>Section 4 – Evaluating economic aspects</a:t>
          </a:r>
          <a:endParaRPr lang="en-GB" dirty="0" smtClean="0"/>
        </a:p>
      </dgm:t>
    </dgm:pt>
    <dgm:pt modelId="{FF890FA4-E007-490D-A219-37DEDDC94D9E}" type="parTrans" cxnId="{5BCEB8C9-FDAA-46AC-AB4E-096113EE6FB8}">
      <dgm:prSet/>
      <dgm:spPr/>
      <dgm:t>
        <a:bodyPr/>
        <a:lstStyle/>
        <a:p>
          <a:endParaRPr lang="en-GB"/>
        </a:p>
      </dgm:t>
    </dgm:pt>
    <dgm:pt modelId="{B895E5A9-7CFC-4D41-A2F3-58BCDEB94796}" type="sibTrans" cxnId="{5BCEB8C9-FDAA-46AC-AB4E-096113EE6FB8}">
      <dgm:prSet/>
      <dgm:spPr/>
      <dgm:t>
        <a:bodyPr/>
        <a:lstStyle/>
        <a:p>
          <a:endParaRPr lang="en-GB"/>
        </a:p>
      </dgm:t>
    </dgm:pt>
    <dgm:pt modelId="{BA9FC989-BF8A-440F-B842-BBA65C1E2DF1}">
      <dgm:prSet/>
      <dgm:spPr/>
      <dgm:t>
        <a:bodyPr/>
        <a:lstStyle/>
        <a:p>
          <a:r>
            <a:rPr lang="en-GB" smtClean="0"/>
            <a:t>Section 5 – Examples of capturing impact</a:t>
          </a:r>
          <a:endParaRPr lang="en-GB" dirty="0" smtClean="0"/>
        </a:p>
      </dgm:t>
    </dgm:pt>
    <dgm:pt modelId="{A7F7B9C4-F9F1-407B-8D12-A9B4C7605E6E}" type="parTrans" cxnId="{381DF6A5-46BC-43D1-9B04-2CE03811455B}">
      <dgm:prSet/>
      <dgm:spPr/>
      <dgm:t>
        <a:bodyPr/>
        <a:lstStyle/>
        <a:p>
          <a:endParaRPr lang="en-GB"/>
        </a:p>
      </dgm:t>
    </dgm:pt>
    <dgm:pt modelId="{F1C7EF90-AC63-4F33-AAE6-3D861D59967F}" type="sibTrans" cxnId="{381DF6A5-46BC-43D1-9B04-2CE03811455B}">
      <dgm:prSet/>
      <dgm:spPr/>
      <dgm:t>
        <a:bodyPr/>
        <a:lstStyle/>
        <a:p>
          <a:endParaRPr lang="en-GB"/>
        </a:p>
      </dgm:t>
    </dgm:pt>
    <dgm:pt modelId="{A830681E-8A96-44B0-BFC6-12B0CC910BCF}">
      <dgm:prSet/>
      <dgm:spPr/>
      <dgm:t>
        <a:bodyPr/>
        <a:lstStyle/>
        <a:p>
          <a:r>
            <a:rPr lang="en-GB" smtClean="0"/>
            <a:t>Section 6 – Who needs to know about your impact?</a:t>
          </a:r>
          <a:endParaRPr lang="en-GB" dirty="0" smtClean="0"/>
        </a:p>
      </dgm:t>
    </dgm:pt>
    <dgm:pt modelId="{90DBB1CC-EB05-47E1-9F8F-5F6001B03FB2}" type="parTrans" cxnId="{7559307C-2450-4A5D-BF46-E26DE7A7CBFE}">
      <dgm:prSet/>
      <dgm:spPr/>
      <dgm:t>
        <a:bodyPr/>
        <a:lstStyle/>
        <a:p>
          <a:endParaRPr lang="en-GB"/>
        </a:p>
      </dgm:t>
    </dgm:pt>
    <dgm:pt modelId="{7D3F4E6E-5F9A-4E39-BE94-7AF98694092C}" type="sibTrans" cxnId="{7559307C-2450-4A5D-BF46-E26DE7A7CBFE}">
      <dgm:prSet/>
      <dgm:spPr/>
      <dgm:t>
        <a:bodyPr/>
        <a:lstStyle/>
        <a:p>
          <a:endParaRPr lang="en-GB"/>
        </a:p>
      </dgm:t>
    </dgm:pt>
    <dgm:pt modelId="{6825AEF2-B717-42F1-BF56-127EA7413FCA}">
      <dgm:prSet/>
      <dgm:spPr/>
      <dgm:t>
        <a:bodyPr/>
        <a:lstStyle/>
        <a:p>
          <a:r>
            <a:rPr lang="en-GB" smtClean="0"/>
            <a:t>Section 7 – Examples of tools</a:t>
          </a:r>
          <a:endParaRPr lang="en-GB" dirty="0" smtClean="0"/>
        </a:p>
      </dgm:t>
    </dgm:pt>
    <dgm:pt modelId="{F89B5DF0-5917-4088-B232-D49D73FF4604}" type="parTrans" cxnId="{7CDDF7A9-67CB-4521-A24C-21F07D6AC89D}">
      <dgm:prSet/>
      <dgm:spPr/>
      <dgm:t>
        <a:bodyPr/>
        <a:lstStyle/>
        <a:p>
          <a:endParaRPr lang="en-GB"/>
        </a:p>
      </dgm:t>
    </dgm:pt>
    <dgm:pt modelId="{D8B86A9E-E050-443A-8CAC-92B89A07067F}" type="sibTrans" cxnId="{7CDDF7A9-67CB-4521-A24C-21F07D6AC89D}">
      <dgm:prSet/>
      <dgm:spPr/>
      <dgm:t>
        <a:bodyPr/>
        <a:lstStyle/>
        <a:p>
          <a:endParaRPr lang="en-GB"/>
        </a:p>
      </dgm:t>
    </dgm:pt>
    <dgm:pt modelId="{B0F1F5F3-A8E5-4BC8-9AA0-89239EB40759}" type="pres">
      <dgm:prSet presAssocID="{43A43553-22D8-4D58-AE35-8602B53AD4A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73A7197B-9F98-465D-9426-26C2596FC01C}" type="pres">
      <dgm:prSet presAssocID="{E92FBC33-822A-46FF-BABF-DC4D28E2D837}" presName="thickLine" presStyleLbl="alignNode1" presStyleIdx="0" presStyleCnt="8"/>
      <dgm:spPr/>
    </dgm:pt>
    <dgm:pt modelId="{DF6CC87C-B52E-457F-969E-46C572C7EB6D}" type="pres">
      <dgm:prSet presAssocID="{E92FBC33-822A-46FF-BABF-DC4D28E2D837}" presName="horz1" presStyleCnt="0"/>
      <dgm:spPr/>
    </dgm:pt>
    <dgm:pt modelId="{9F18E96A-F4C6-4924-B951-8536E8E8BEFD}" type="pres">
      <dgm:prSet presAssocID="{E92FBC33-822A-46FF-BABF-DC4D28E2D837}" presName="tx1" presStyleLbl="revTx" presStyleIdx="0" presStyleCnt="8"/>
      <dgm:spPr/>
      <dgm:t>
        <a:bodyPr/>
        <a:lstStyle/>
        <a:p>
          <a:endParaRPr lang="en-GB"/>
        </a:p>
      </dgm:t>
    </dgm:pt>
    <dgm:pt modelId="{89EDDB5D-6056-4AA7-849A-A6A48137AD5A}" type="pres">
      <dgm:prSet presAssocID="{E92FBC33-822A-46FF-BABF-DC4D28E2D837}" presName="vert1" presStyleCnt="0"/>
      <dgm:spPr/>
    </dgm:pt>
    <dgm:pt modelId="{23C1BF2F-88DB-4B2E-A6A4-64106C33983F}" type="pres">
      <dgm:prSet presAssocID="{C7294E59-8CE2-4865-8951-39D83B05F447}" presName="thickLine" presStyleLbl="alignNode1" presStyleIdx="1" presStyleCnt="8"/>
      <dgm:spPr/>
    </dgm:pt>
    <dgm:pt modelId="{DF086C5E-629E-4022-AC24-47845A536C44}" type="pres">
      <dgm:prSet presAssocID="{C7294E59-8CE2-4865-8951-39D83B05F447}" presName="horz1" presStyleCnt="0"/>
      <dgm:spPr/>
    </dgm:pt>
    <dgm:pt modelId="{AF817AD2-157A-4309-8503-5DA7DF625CCA}" type="pres">
      <dgm:prSet presAssocID="{C7294E59-8CE2-4865-8951-39D83B05F447}" presName="tx1" presStyleLbl="revTx" presStyleIdx="1" presStyleCnt="8"/>
      <dgm:spPr/>
      <dgm:t>
        <a:bodyPr/>
        <a:lstStyle/>
        <a:p>
          <a:endParaRPr lang="en-GB"/>
        </a:p>
      </dgm:t>
    </dgm:pt>
    <dgm:pt modelId="{F1B212CA-6262-46E4-AEDE-3D25EF3FFE50}" type="pres">
      <dgm:prSet presAssocID="{C7294E59-8CE2-4865-8951-39D83B05F447}" presName="vert1" presStyleCnt="0"/>
      <dgm:spPr/>
    </dgm:pt>
    <dgm:pt modelId="{2CC053D5-4D49-4868-B9A6-6062F49C602D}" type="pres">
      <dgm:prSet presAssocID="{96488AAA-1634-4BFA-A185-B566091C0C94}" presName="thickLine" presStyleLbl="alignNode1" presStyleIdx="2" presStyleCnt="8"/>
      <dgm:spPr/>
    </dgm:pt>
    <dgm:pt modelId="{BCFC0BB6-20FE-49EA-AC29-B80FF22100F0}" type="pres">
      <dgm:prSet presAssocID="{96488AAA-1634-4BFA-A185-B566091C0C94}" presName="horz1" presStyleCnt="0"/>
      <dgm:spPr/>
    </dgm:pt>
    <dgm:pt modelId="{1ABBF7B6-D2CD-4A61-9094-CC28A1C3ACAF}" type="pres">
      <dgm:prSet presAssocID="{96488AAA-1634-4BFA-A185-B566091C0C94}" presName="tx1" presStyleLbl="revTx" presStyleIdx="2" presStyleCnt="8"/>
      <dgm:spPr/>
      <dgm:t>
        <a:bodyPr/>
        <a:lstStyle/>
        <a:p>
          <a:endParaRPr lang="en-GB"/>
        </a:p>
      </dgm:t>
    </dgm:pt>
    <dgm:pt modelId="{1D92C5B2-E9E3-4028-B160-9661C34F3598}" type="pres">
      <dgm:prSet presAssocID="{96488AAA-1634-4BFA-A185-B566091C0C94}" presName="vert1" presStyleCnt="0"/>
      <dgm:spPr/>
    </dgm:pt>
    <dgm:pt modelId="{AB57023A-DD6A-4EF8-ADF4-7324FFDBBAFC}" type="pres">
      <dgm:prSet presAssocID="{5CCA4A05-A30F-448D-B86F-912E92B8DDAD}" presName="thickLine" presStyleLbl="alignNode1" presStyleIdx="3" presStyleCnt="8"/>
      <dgm:spPr/>
    </dgm:pt>
    <dgm:pt modelId="{5C1C5BCC-8FF4-4583-9FE4-F5286F1616E7}" type="pres">
      <dgm:prSet presAssocID="{5CCA4A05-A30F-448D-B86F-912E92B8DDAD}" presName="horz1" presStyleCnt="0"/>
      <dgm:spPr/>
    </dgm:pt>
    <dgm:pt modelId="{0856BA8C-DCC7-47F3-8A8E-1BD5B6BABFEF}" type="pres">
      <dgm:prSet presAssocID="{5CCA4A05-A30F-448D-B86F-912E92B8DDAD}" presName="tx1" presStyleLbl="revTx" presStyleIdx="3" presStyleCnt="8"/>
      <dgm:spPr/>
      <dgm:t>
        <a:bodyPr/>
        <a:lstStyle/>
        <a:p>
          <a:endParaRPr lang="en-GB"/>
        </a:p>
      </dgm:t>
    </dgm:pt>
    <dgm:pt modelId="{9EADEDE9-73E4-48F0-B258-A14ABA56424C}" type="pres">
      <dgm:prSet presAssocID="{5CCA4A05-A30F-448D-B86F-912E92B8DDAD}" presName="vert1" presStyleCnt="0"/>
      <dgm:spPr/>
    </dgm:pt>
    <dgm:pt modelId="{A9555D0B-59AC-4774-88B4-FD524EDC272B}" type="pres">
      <dgm:prSet presAssocID="{C75887AF-4AFB-4169-87CE-6EBDC6AF907A}" presName="thickLine" presStyleLbl="alignNode1" presStyleIdx="4" presStyleCnt="8"/>
      <dgm:spPr/>
    </dgm:pt>
    <dgm:pt modelId="{1E17A29A-8F5F-432A-AD5B-3DF76C2CF79A}" type="pres">
      <dgm:prSet presAssocID="{C75887AF-4AFB-4169-87CE-6EBDC6AF907A}" presName="horz1" presStyleCnt="0"/>
      <dgm:spPr/>
    </dgm:pt>
    <dgm:pt modelId="{1A8C813B-639D-45B2-9637-33EFAE5ED7AD}" type="pres">
      <dgm:prSet presAssocID="{C75887AF-4AFB-4169-87CE-6EBDC6AF907A}" presName="tx1" presStyleLbl="revTx" presStyleIdx="4" presStyleCnt="8"/>
      <dgm:spPr/>
      <dgm:t>
        <a:bodyPr/>
        <a:lstStyle/>
        <a:p>
          <a:endParaRPr lang="en-GB"/>
        </a:p>
      </dgm:t>
    </dgm:pt>
    <dgm:pt modelId="{E0638AE0-9D9C-4A2E-AEC8-92C8486ADCF2}" type="pres">
      <dgm:prSet presAssocID="{C75887AF-4AFB-4169-87CE-6EBDC6AF907A}" presName="vert1" presStyleCnt="0"/>
      <dgm:spPr/>
    </dgm:pt>
    <dgm:pt modelId="{099949F9-E6A1-40B5-B04A-87C9E48BB2E0}" type="pres">
      <dgm:prSet presAssocID="{BA9FC989-BF8A-440F-B842-BBA65C1E2DF1}" presName="thickLine" presStyleLbl="alignNode1" presStyleIdx="5" presStyleCnt="8"/>
      <dgm:spPr/>
    </dgm:pt>
    <dgm:pt modelId="{89FF8C28-ABA4-47ED-BE92-D6766521942B}" type="pres">
      <dgm:prSet presAssocID="{BA9FC989-BF8A-440F-B842-BBA65C1E2DF1}" presName="horz1" presStyleCnt="0"/>
      <dgm:spPr/>
    </dgm:pt>
    <dgm:pt modelId="{E8877215-DAA1-404B-B5DD-0ABBB549C58E}" type="pres">
      <dgm:prSet presAssocID="{BA9FC989-BF8A-440F-B842-BBA65C1E2DF1}" presName="tx1" presStyleLbl="revTx" presStyleIdx="5" presStyleCnt="8"/>
      <dgm:spPr/>
      <dgm:t>
        <a:bodyPr/>
        <a:lstStyle/>
        <a:p>
          <a:endParaRPr lang="en-GB"/>
        </a:p>
      </dgm:t>
    </dgm:pt>
    <dgm:pt modelId="{3C76C16C-1453-4474-B9B0-E1576DC2B932}" type="pres">
      <dgm:prSet presAssocID="{BA9FC989-BF8A-440F-B842-BBA65C1E2DF1}" presName="vert1" presStyleCnt="0"/>
      <dgm:spPr/>
    </dgm:pt>
    <dgm:pt modelId="{9A067FE2-FC7E-4150-B66A-11A3BA660B58}" type="pres">
      <dgm:prSet presAssocID="{A830681E-8A96-44B0-BFC6-12B0CC910BCF}" presName="thickLine" presStyleLbl="alignNode1" presStyleIdx="6" presStyleCnt="8"/>
      <dgm:spPr/>
    </dgm:pt>
    <dgm:pt modelId="{C215F16E-B955-4692-A094-C6D530B8CD5D}" type="pres">
      <dgm:prSet presAssocID="{A830681E-8A96-44B0-BFC6-12B0CC910BCF}" presName="horz1" presStyleCnt="0"/>
      <dgm:spPr/>
    </dgm:pt>
    <dgm:pt modelId="{9E6F7365-5EB4-4325-9BBE-7DD9F74412C0}" type="pres">
      <dgm:prSet presAssocID="{A830681E-8A96-44B0-BFC6-12B0CC910BCF}" presName="tx1" presStyleLbl="revTx" presStyleIdx="6" presStyleCnt="8"/>
      <dgm:spPr/>
      <dgm:t>
        <a:bodyPr/>
        <a:lstStyle/>
        <a:p>
          <a:endParaRPr lang="en-GB"/>
        </a:p>
      </dgm:t>
    </dgm:pt>
    <dgm:pt modelId="{E546AE2E-64BB-4CC2-B0CF-EE484B413632}" type="pres">
      <dgm:prSet presAssocID="{A830681E-8A96-44B0-BFC6-12B0CC910BCF}" presName="vert1" presStyleCnt="0"/>
      <dgm:spPr/>
    </dgm:pt>
    <dgm:pt modelId="{050DA3B4-85EC-4CCC-B227-39C5F3E7CE8F}" type="pres">
      <dgm:prSet presAssocID="{6825AEF2-B717-42F1-BF56-127EA7413FCA}" presName="thickLine" presStyleLbl="alignNode1" presStyleIdx="7" presStyleCnt="8"/>
      <dgm:spPr/>
    </dgm:pt>
    <dgm:pt modelId="{74DBE312-7BD9-4697-B7B0-AADE45D3DA81}" type="pres">
      <dgm:prSet presAssocID="{6825AEF2-B717-42F1-BF56-127EA7413FCA}" presName="horz1" presStyleCnt="0"/>
      <dgm:spPr/>
    </dgm:pt>
    <dgm:pt modelId="{C3B89444-8AE4-41FA-992B-3B50693E3D9C}" type="pres">
      <dgm:prSet presAssocID="{6825AEF2-B717-42F1-BF56-127EA7413FCA}" presName="tx1" presStyleLbl="revTx" presStyleIdx="7" presStyleCnt="8"/>
      <dgm:spPr/>
      <dgm:t>
        <a:bodyPr/>
        <a:lstStyle/>
        <a:p>
          <a:endParaRPr lang="en-GB"/>
        </a:p>
      </dgm:t>
    </dgm:pt>
    <dgm:pt modelId="{57B9DDC9-9B2A-49A8-952E-B75CD224035C}" type="pres">
      <dgm:prSet presAssocID="{6825AEF2-B717-42F1-BF56-127EA7413FCA}" presName="vert1" presStyleCnt="0"/>
      <dgm:spPr/>
    </dgm:pt>
  </dgm:ptLst>
  <dgm:cxnLst>
    <dgm:cxn modelId="{801BCEB6-2D4A-415D-8866-8B32D010F160}" srcId="{43A43553-22D8-4D58-AE35-8602B53AD4AF}" destId="{C7294E59-8CE2-4865-8951-39D83B05F447}" srcOrd="1" destOrd="0" parTransId="{8FE3837B-5E2C-4D56-B8E9-F0DF57F1F212}" sibTransId="{956C5905-6FBA-402D-A7C8-737F1A26B7B2}"/>
    <dgm:cxn modelId="{80188897-37B2-4648-A09B-E5D742504E67}" srcId="{43A43553-22D8-4D58-AE35-8602B53AD4AF}" destId="{E92FBC33-822A-46FF-BABF-DC4D28E2D837}" srcOrd="0" destOrd="0" parTransId="{F1C62D02-ED0F-4F6C-813A-F6D07DC5D501}" sibTransId="{38D1402C-49B8-44D3-B21B-19D9794CB516}"/>
    <dgm:cxn modelId="{7559307C-2450-4A5D-BF46-E26DE7A7CBFE}" srcId="{43A43553-22D8-4D58-AE35-8602B53AD4AF}" destId="{A830681E-8A96-44B0-BFC6-12B0CC910BCF}" srcOrd="6" destOrd="0" parTransId="{90DBB1CC-EB05-47E1-9F8F-5F6001B03FB2}" sibTransId="{7D3F4E6E-5F9A-4E39-BE94-7AF98694092C}"/>
    <dgm:cxn modelId="{4FA2E09A-FC4C-4797-8BB4-3C0CF4D94FCE}" type="presOf" srcId="{5CCA4A05-A30F-448D-B86F-912E92B8DDAD}" destId="{0856BA8C-DCC7-47F3-8A8E-1BD5B6BABFEF}" srcOrd="0" destOrd="0" presId="urn:microsoft.com/office/officeart/2008/layout/LinedList"/>
    <dgm:cxn modelId="{184ABD4C-278A-4259-B86A-A33FFE195161}" srcId="{43A43553-22D8-4D58-AE35-8602B53AD4AF}" destId="{96488AAA-1634-4BFA-A185-B566091C0C94}" srcOrd="2" destOrd="0" parTransId="{864886C7-B971-438A-996C-8A941168D009}" sibTransId="{2362A23D-1061-42BB-95F3-E4B274CE26CF}"/>
    <dgm:cxn modelId="{381DF6A5-46BC-43D1-9B04-2CE03811455B}" srcId="{43A43553-22D8-4D58-AE35-8602B53AD4AF}" destId="{BA9FC989-BF8A-440F-B842-BBA65C1E2DF1}" srcOrd="5" destOrd="0" parTransId="{A7F7B9C4-F9F1-407B-8D12-A9B4C7605E6E}" sibTransId="{F1C7EF90-AC63-4F33-AAE6-3D861D59967F}"/>
    <dgm:cxn modelId="{5BCEB8C9-FDAA-46AC-AB4E-096113EE6FB8}" srcId="{43A43553-22D8-4D58-AE35-8602B53AD4AF}" destId="{C75887AF-4AFB-4169-87CE-6EBDC6AF907A}" srcOrd="4" destOrd="0" parTransId="{FF890FA4-E007-490D-A219-37DEDDC94D9E}" sibTransId="{B895E5A9-7CFC-4D41-A2F3-58BCDEB94796}"/>
    <dgm:cxn modelId="{C1879653-BA81-48B5-9742-AC7F1E9494CD}" type="presOf" srcId="{A830681E-8A96-44B0-BFC6-12B0CC910BCF}" destId="{9E6F7365-5EB4-4325-9BBE-7DD9F74412C0}" srcOrd="0" destOrd="0" presId="urn:microsoft.com/office/officeart/2008/layout/LinedList"/>
    <dgm:cxn modelId="{63921A72-4360-4EA2-BAEA-D18BDFFD064B}" type="presOf" srcId="{C7294E59-8CE2-4865-8951-39D83B05F447}" destId="{AF817AD2-157A-4309-8503-5DA7DF625CCA}" srcOrd="0" destOrd="0" presId="urn:microsoft.com/office/officeart/2008/layout/LinedList"/>
    <dgm:cxn modelId="{300F469C-4A61-4F72-A4A5-077E85EA03D6}" type="presOf" srcId="{96488AAA-1634-4BFA-A185-B566091C0C94}" destId="{1ABBF7B6-D2CD-4A61-9094-CC28A1C3ACAF}" srcOrd="0" destOrd="0" presId="urn:microsoft.com/office/officeart/2008/layout/LinedList"/>
    <dgm:cxn modelId="{36E02D74-A4B2-4E42-B550-9464E7B6F24B}" srcId="{43A43553-22D8-4D58-AE35-8602B53AD4AF}" destId="{5CCA4A05-A30F-448D-B86F-912E92B8DDAD}" srcOrd="3" destOrd="0" parTransId="{B84B7B95-2587-45B5-A1BE-FC3177EAC13C}" sibTransId="{F385F199-620E-41C0-AFC9-7FB4A0F8B18B}"/>
    <dgm:cxn modelId="{7CDDF7A9-67CB-4521-A24C-21F07D6AC89D}" srcId="{43A43553-22D8-4D58-AE35-8602B53AD4AF}" destId="{6825AEF2-B717-42F1-BF56-127EA7413FCA}" srcOrd="7" destOrd="0" parTransId="{F89B5DF0-5917-4088-B232-D49D73FF4604}" sibTransId="{D8B86A9E-E050-443A-8CAC-92B89A07067F}"/>
    <dgm:cxn modelId="{30ED8891-C2C0-458D-9B00-BD772AAFD2CC}" type="presOf" srcId="{C75887AF-4AFB-4169-87CE-6EBDC6AF907A}" destId="{1A8C813B-639D-45B2-9637-33EFAE5ED7AD}" srcOrd="0" destOrd="0" presId="urn:microsoft.com/office/officeart/2008/layout/LinedList"/>
    <dgm:cxn modelId="{C7AF1F87-0B69-46AF-A1F7-E118F98AFE02}" type="presOf" srcId="{BA9FC989-BF8A-440F-B842-BBA65C1E2DF1}" destId="{E8877215-DAA1-404B-B5DD-0ABBB549C58E}" srcOrd="0" destOrd="0" presId="urn:microsoft.com/office/officeart/2008/layout/LinedList"/>
    <dgm:cxn modelId="{F8153812-7D1C-44B7-BDC1-382650F10672}" type="presOf" srcId="{43A43553-22D8-4D58-AE35-8602B53AD4AF}" destId="{B0F1F5F3-A8E5-4BC8-9AA0-89239EB40759}" srcOrd="0" destOrd="0" presId="urn:microsoft.com/office/officeart/2008/layout/LinedList"/>
    <dgm:cxn modelId="{C89EF639-ED9C-4338-AB49-7FC3966496C6}" type="presOf" srcId="{6825AEF2-B717-42F1-BF56-127EA7413FCA}" destId="{C3B89444-8AE4-41FA-992B-3B50693E3D9C}" srcOrd="0" destOrd="0" presId="urn:microsoft.com/office/officeart/2008/layout/LinedList"/>
    <dgm:cxn modelId="{9B420E4B-E811-472A-A3F3-61BA25A0C243}" type="presOf" srcId="{E92FBC33-822A-46FF-BABF-DC4D28E2D837}" destId="{9F18E96A-F4C6-4924-B951-8536E8E8BEFD}" srcOrd="0" destOrd="0" presId="urn:microsoft.com/office/officeart/2008/layout/LinedList"/>
    <dgm:cxn modelId="{CD8681D3-2F6F-4E38-A2F2-FE79FB977BAE}" type="presParOf" srcId="{B0F1F5F3-A8E5-4BC8-9AA0-89239EB40759}" destId="{73A7197B-9F98-465D-9426-26C2596FC01C}" srcOrd="0" destOrd="0" presId="urn:microsoft.com/office/officeart/2008/layout/LinedList"/>
    <dgm:cxn modelId="{3C7F4762-DA61-4E57-8BEC-A504582F5276}" type="presParOf" srcId="{B0F1F5F3-A8E5-4BC8-9AA0-89239EB40759}" destId="{DF6CC87C-B52E-457F-969E-46C572C7EB6D}" srcOrd="1" destOrd="0" presId="urn:microsoft.com/office/officeart/2008/layout/LinedList"/>
    <dgm:cxn modelId="{B7E6835C-1861-4E04-A826-A3584CAAE0EC}" type="presParOf" srcId="{DF6CC87C-B52E-457F-969E-46C572C7EB6D}" destId="{9F18E96A-F4C6-4924-B951-8536E8E8BEFD}" srcOrd="0" destOrd="0" presId="urn:microsoft.com/office/officeart/2008/layout/LinedList"/>
    <dgm:cxn modelId="{FBBDC624-689C-4095-A725-D1AD30F930F1}" type="presParOf" srcId="{DF6CC87C-B52E-457F-969E-46C572C7EB6D}" destId="{89EDDB5D-6056-4AA7-849A-A6A48137AD5A}" srcOrd="1" destOrd="0" presId="urn:microsoft.com/office/officeart/2008/layout/LinedList"/>
    <dgm:cxn modelId="{5EC7002C-6B57-4CDA-AD2F-22B9DFB51BF4}" type="presParOf" srcId="{B0F1F5F3-A8E5-4BC8-9AA0-89239EB40759}" destId="{23C1BF2F-88DB-4B2E-A6A4-64106C33983F}" srcOrd="2" destOrd="0" presId="urn:microsoft.com/office/officeart/2008/layout/LinedList"/>
    <dgm:cxn modelId="{A98894CC-16F5-4A5A-8198-E032713B1450}" type="presParOf" srcId="{B0F1F5F3-A8E5-4BC8-9AA0-89239EB40759}" destId="{DF086C5E-629E-4022-AC24-47845A536C44}" srcOrd="3" destOrd="0" presId="urn:microsoft.com/office/officeart/2008/layout/LinedList"/>
    <dgm:cxn modelId="{68394335-C53E-48D6-A5D8-66F95297EC3D}" type="presParOf" srcId="{DF086C5E-629E-4022-AC24-47845A536C44}" destId="{AF817AD2-157A-4309-8503-5DA7DF625CCA}" srcOrd="0" destOrd="0" presId="urn:microsoft.com/office/officeart/2008/layout/LinedList"/>
    <dgm:cxn modelId="{D7E148E2-16A1-45DD-BA88-F878CBDD2762}" type="presParOf" srcId="{DF086C5E-629E-4022-AC24-47845A536C44}" destId="{F1B212CA-6262-46E4-AEDE-3D25EF3FFE50}" srcOrd="1" destOrd="0" presId="urn:microsoft.com/office/officeart/2008/layout/LinedList"/>
    <dgm:cxn modelId="{7AA310C1-99AA-4887-B572-537198AC358E}" type="presParOf" srcId="{B0F1F5F3-A8E5-4BC8-9AA0-89239EB40759}" destId="{2CC053D5-4D49-4868-B9A6-6062F49C602D}" srcOrd="4" destOrd="0" presId="urn:microsoft.com/office/officeart/2008/layout/LinedList"/>
    <dgm:cxn modelId="{1B5778C0-0F8F-40BF-8DBA-7AFCFE5B0E07}" type="presParOf" srcId="{B0F1F5F3-A8E5-4BC8-9AA0-89239EB40759}" destId="{BCFC0BB6-20FE-49EA-AC29-B80FF22100F0}" srcOrd="5" destOrd="0" presId="urn:microsoft.com/office/officeart/2008/layout/LinedList"/>
    <dgm:cxn modelId="{9C85758C-3035-4D44-9858-02BEE8E14812}" type="presParOf" srcId="{BCFC0BB6-20FE-49EA-AC29-B80FF22100F0}" destId="{1ABBF7B6-D2CD-4A61-9094-CC28A1C3ACAF}" srcOrd="0" destOrd="0" presId="urn:microsoft.com/office/officeart/2008/layout/LinedList"/>
    <dgm:cxn modelId="{446E1A14-3E5E-4797-8EAF-69CBE4A07BC3}" type="presParOf" srcId="{BCFC0BB6-20FE-49EA-AC29-B80FF22100F0}" destId="{1D92C5B2-E9E3-4028-B160-9661C34F3598}" srcOrd="1" destOrd="0" presId="urn:microsoft.com/office/officeart/2008/layout/LinedList"/>
    <dgm:cxn modelId="{EE3F744D-218F-4885-B91D-9A8AFD65BF5F}" type="presParOf" srcId="{B0F1F5F3-A8E5-4BC8-9AA0-89239EB40759}" destId="{AB57023A-DD6A-4EF8-ADF4-7324FFDBBAFC}" srcOrd="6" destOrd="0" presId="urn:microsoft.com/office/officeart/2008/layout/LinedList"/>
    <dgm:cxn modelId="{A6226F5E-A035-4B63-B28F-4B76B0F1F42F}" type="presParOf" srcId="{B0F1F5F3-A8E5-4BC8-9AA0-89239EB40759}" destId="{5C1C5BCC-8FF4-4583-9FE4-F5286F1616E7}" srcOrd="7" destOrd="0" presId="urn:microsoft.com/office/officeart/2008/layout/LinedList"/>
    <dgm:cxn modelId="{B65D3707-B942-43F8-86C6-C1D675D9A7C6}" type="presParOf" srcId="{5C1C5BCC-8FF4-4583-9FE4-F5286F1616E7}" destId="{0856BA8C-DCC7-47F3-8A8E-1BD5B6BABFEF}" srcOrd="0" destOrd="0" presId="urn:microsoft.com/office/officeart/2008/layout/LinedList"/>
    <dgm:cxn modelId="{9F72D99B-9468-4360-BBC3-90F380A99412}" type="presParOf" srcId="{5C1C5BCC-8FF4-4583-9FE4-F5286F1616E7}" destId="{9EADEDE9-73E4-48F0-B258-A14ABA56424C}" srcOrd="1" destOrd="0" presId="urn:microsoft.com/office/officeart/2008/layout/LinedList"/>
    <dgm:cxn modelId="{5DA50A35-657B-4B75-8A99-2519B98FB2EB}" type="presParOf" srcId="{B0F1F5F3-A8E5-4BC8-9AA0-89239EB40759}" destId="{A9555D0B-59AC-4774-88B4-FD524EDC272B}" srcOrd="8" destOrd="0" presId="urn:microsoft.com/office/officeart/2008/layout/LinedList"/>
    <dgm:cxn modelId="{81BB0CA0-C0A6-4E05-8D77-2D664AA72212}" type="presParOf" srcId="{B0F1F5F3-A8E5-4BC8-9AA0-89239EB40759}" destId="{1E17A29A-8F5F-432A-AD5B-3DF76C2CF79A}" srcOrd="9" destOrd="0" presId="urn:microsoft.com/office/officeart/2008/layout/LinedList"/>
    <dgm:cxn modelId="{83EBE5D8-B32A-478E-8D76-8C6C454B7059}" type="presParOf" srcId="{1E17A29A-8F5F-432A-AD5B-3DF76C2CF79A}" destId="{1A8C813B-639D-45B2-9637-33EFAE5ED7AD}" srcOrd="0" destOrd="0" presId="urn:microsoft.com/office/officeart/2008/layout/LinedList"/>
    <dgm:cxn modelId="{D9AFC66E-6671-464A-A9F2-A6F34F7ACD86}" type="presParOf" srcId="{1E17A29A-8F5F-432A-AD5B-3DF76C2CF79A}" destId="{E0638AE0-9D9C-4A2E-AEC8-92C8486ADCF2}" srcOrd="1" destOrd="0" presId="urn:microsoft.com/office/officeart/2008/layout/LinedList"/>
    <dgm:cxn modelId="{07BA99BD-30F8-4CE0-AC28-B59834DB4410}" type="presParOf" srcId="{B0F1F5F3-A8E5-4BC8-9AA0-89239EB40759}" destId="{099949F9-E6A1-40B5-B04A-87C9E48BB2E0}" srcOrd="10" destOrd="0" presId="urn:microsoft.com/office/officeart/2008/layout/LinedList"/>
    <dgm:cxn modelId="{01D26D62-32B6-4DC1-A119-6627C60D4724}" type="presParOf" srcId="{B0F1F5F3-A8E5-4BC8-9AA0-89239EB40759}" destId="{89FF8C28-ABA4-47ED-BE92-D6766521942B}" srcOrd="11" destOrd="0" presId="urn:microsoft.com/office/officeart/2008/layout/LinedList"/>
    <dgm:cxn modelId="{8E0EC827-4CCE-49CA-B106-550B6DAA0FDF}" type="presParOf" srcId="{89FF8C28-ABA4-47ED-BE92-D6766521942B}" destId="{E8877215-DAA1-404B-B5DD-0ABBB549C58E}" srcOrd="0" destOrd="0" presId="urn:microsoft.com/office/officeart/2008/layout/LinedList"/>
    <dgm:cxn modelId="{824ED5CE-2C82-4E11-A0B2-4C27DDDD7257}" type="presParOf" srcId="{89FF8C28-ABA4-47ED-BE92-D6766521942B}" destId="{3C76C16C-1453-4474-B9B0-E1576DC2B932}" srcOrd="1" destOrd="0" presId="urn:microsoft.com/office/officeart/2008/layout/LinedList"/>
    <dgm:cxn modelId="{035F1012-60D0-42A6-BD6A-50623FD52063}" type="presParOf" srcId="{B0F1F5F3-A8E5-4BC8-9AA0-89239EB40759}" destId="{9A067FE2-FC7E-4150-B66A-11A3BA660B58}" srcOrd="12" destOrd="0" presId="urn:microsoft.com/office/officeart/2008/layout/LinedList"/>
    <dgm:cxn modelId="{96DEAAE0-3A6B-4000-9631-3765F8430683}" type="presParOf" srcId="{B0F1F5F3-A8E5-4BC8-9AA0-89239EB40759}" destId="{C215F16E-B955-4692-A094-C6D530B8CD5D}" srcOrd="13" destOrd="0" presId="urn:microsoft.com/office/officeart/2008/layout/LinedList"/>
    <dgm:cxn modelId="{F782FD4F-4E17-43A9-9F20-2F15DBFF38D9}" type="presParOf" srcId="{C215F16E-B955-4692-A094-C6D530B8CD5D}" destId="{9E6F7365-5EB4-4325-9BBE-7DD9F74412C0}" srcOrd="0" destOrd="0" presId="urn:microsoft.com/office/officeart/2008/layout/LinedList"/>
    <dgm:cxn modelId="{19411CED-04B5-46A8-AB2A-2B772FD006CA}" type="presParOf" srcId="{C215F16E-B955-4692-A094-C6D530B8CD5D}" destId="{E546AE2E-64BB-4CC2-B0CF-EE484B413632}" srcOrd="1" destOrd="0" presId="urn:microsoft.com/office/officeart/2008/layout/LinedList"/>
    <dgm:cxn modelId="{1216D65A-2344-4642-93B8-A099D73F3972}" type="presParOf" srcId="{B0F1F5F3-A8E5-4BC8-9AA0-89239EB40759}" destId="{050DA3B4-85EC-4CCC-B227-39C5F3E7CE8F}" srcOrd="14" destOrd="0" presId="urn:microsoft.com/office/officeart/2008/layout/LinedList"/>
    <dgm:cxn modelId="{29839440-AD2F-47A0-951D-8CB03CF26F78}" type="presParOf" srcId="{B0F1F5F3-A8E5-4BC8-9AA0-89239EB40759}" destId="{74DBE312-7BD9-4697-B7B0-AADE45D3DA81}" srcOrd="15" destOrd="0" presId="urn:microsoft.com/office/officeart/2008/layout/LinedList"/>
    <dgm:cxn modelId="{B6BC58B5-5675-4E0C-BD3F-CC61ED1C106D}" type="presParOf" srcId="{74DBE312-7BD9-4697-B7B0-AADE45D3DA81}" destId="{C3B89444-8AE4-41FA-992B-3B50693E3D9C}" srcOrd="0" destOrd="0" presId="urn:microsoft.com/office/officeart/2008/layout/LinedList"/>
    <dgm:cxn modelId="{D88DE3C5-DA00-4562-AAD6-5280EC9A4603}" type="presParOf" srcId="{74DBE312-7BD9-4697-B7B0-AADE45D3DA81}" destId="{57B9DDC9-9B2A-49A8-952E-B75CD224035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AF1FB85-0D2A-448D-81ED-7C0D82B5A70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60588C5-1E9A-4308-AD00-E046F25117F8}">
      <dgm:prSet phldrT="[Text]"/>
      <dgm:spPr/>
      <dgm:t>
        <a:bodyPr/>
        <a:lstStyle/>
        <a:p>
          <a:r>
            <a:rPr lang="en-GB" dirty="0" smtClean="0"/>
            <a:t>Not an exhaustive guide, but practical assistance to: </a:t>
          </a:r>
          <a:endParaRPr lang="en-GB" dirty="0"/>
        </a:p>
      </dgm:t>
    </dgm:pt>
    <dgm:pt modelId="{B69EED9E-5DF3-4CEA-85DC-E668FF428A98}" type="parTrans" cxnId="{F52FE09E-9189-4649-9F5F-AAA41B5104DC}">
      <dgm:prSet/>
      <dgm:spPr/>
      <dgm:t>
        <a:bodyPr/>
        <a:lstStyle/>
        <a:p>
          <a:endParaRPr lang="en-GB"/>
        </a:p>
      </dgm:t>
    </dgm:pt>
    <dgm:pt modelId="{EE5B05B7-4CFE-4F49-8FC2-16E48D91E94F}" type="sibTrans" cxnId="{F52FE09E-9189-4649-9F5F-AAA41B5104DC}">
      <dgm:prSet/>
      <dgm:spPr/>
      <dgm:t>
        <a:bodyPr/>
        <a:lstStyle/>
        <a:p>
          <a:endParaRPr lang="en-GB"/>
        </a:p>
      </dgm:t>
    </dgm:pt>
    <dgm:pt modelId="{D06816E1-6103-46E7-88EF-D25222DA7D45}">
      <dgm:prSet/>
      <dgm:spPr/>
      <dgm:t>
        <a:bodyPr/>
        <a:lstStyle/>
        <a:p>
          <a:r>
            <a:rPr lang="en-GB" dirty="0" smtClean="0"/>
            <a:t>Identify key areas of impact relevant to your post</a:t>
          </a:r>
          <a:endParaRPr lang="en-GB" dirty="0"/>
        </a:p>
      </dgm:t>
    </dgm:pt>
    <dgm:pt modelId="{E907D686-9BDB-4EB5-AC1D-198CE00B29C7}" type="parTrans" cxnId="{C3284591-1A49-46B4-AA31-E2E49D3CDDEA}">
      <dgm:prSet/>
      <dgm:spPr/>
      <dgm:t>
        <a:bodyPr/>
        <a:lstStyle/>
        <a:p>
          <a:endParaRPr lang="en-GB"/>
        </a:p>
      </dgm:t>
    </dgm:pt>
    <dgm:pt modelId="{FF650D11-36BD-4568-B3DD-32E1292EBBE7}" type="sibTrans" cxnId="{C3284591-1A49-46B4-AA31-E2E49D3CDDEA}">
      <dgm:prSet/>
      <dgm:spPr/>
      <dgm:t>
        <a:bodyPr/>
        <a:lstStyle/>
        <a:p>
          <a:endParaRPr lang="en-GB"/>
        </a:p>
      </dgm:t>
    </dgm:pt>
    <dgm:pt modelId="{752AF8D9-BFCB-44E7-B28B-717A12761AEF}">
      <dgm:prSet/>
      <dgm:spPr/>
      <dgm:t>
        <a:bodyPr/>
        <a:lstStyle/>
        <a:p>
          <a:r>
            <a:rPr lang="en-GB" dirty="0" smtClean="0"/>
            <a:t>Assess barriers/facilitators</a:t>
          </a:r>
          <a:endParaRPr lang="en-GB" dirty="0"/>
        </a:p>
      </dgm:t>
    </dgm:pt>
    <dgm:pt modelId="{5B269AB7-8035-40F1-A6F6-05143D228E92}" type="parTrans" cxnId="{5502F8B3-5CD8-4BEB-A311-4878D64BFF83}">
      <dgm:prSet/>
      <dgm:spPr/>
      <dgm:t>
        <a:bodyPr/>
        <a:lstStyle/>
        <a:p>
          <a:endParaRPr lang="en-GB"/>
        </a:p>
      </dgm:t>
    </dgm:pt>
    <dgm:pt modelId="{D15556F5-6411-4420-8E5C-5F25112B4DE2}" type="sibTrans" cxnId="{5502F8B3-5CD8-4BEB-A311-4878D64BFF83}">
      <dgm:prSet/>
      <dgm:spPr/>
      <dgm:t>
        <a:bodyPr/>
        <a:lstStyle/>
        <a:p>
          <a:endParaRPr lang="en-GB"/>
        </a:p>
      </dgm:t>
    </dgm:pt>
    <dgm:pt modelId="{2955E3CE-A9F6-4E99-9176-BDD93839835D}">
      <dgm:prSet/>
      <dgm:spPr/>
      <dgm:t>
        <a:bodyPr/>
        <a:lstStyle/>
        <a:p>
          <a:r>
            <a:rPr lang="en-GB" smtClean="0"/>
            <a:t>Consider different approaches to demonstrate your impact</a:t>
          </a:r>
          <a:endParaRPr lang="en-GB" dirty="0"/>
        </a:p>
      </dgm:t>
    </dgm:pt>
    <dgm:pt modelId="{1E08ACA3-3436-4596-AAC1-B033A28EF3CA}" type="parTrans" cxnId="{F271887B-C438-44A0-9F96-4F00F21F67C4}">
      <dgm:prSet/>
      <dgm:spPr/>
      <dgm:t>
        <a:bodyPr/>
        <a:lstStyle/>
        <a:p>
          <a:endParaRPr lang="en-GB"/>
        </a:p>
      </dgm:t>
    </dgm:pt>
    <dgm:pt modelId="{3871D45E-D3A9-49BC-8325-BA5C94CE57C6}" type="sibTrans" cxnId="{F271887B-C438-44A0-9F96-4F00F21F67C4}">
      <dgm:prSet/>
      <dgm:spPr/>
      <dgm:t>
        <a:bodyPr/>
        <a:lstStyle/>
        <a:p>
          <a:endParaRPr lang="en-GB"/>
        </a:p>
      </dgm:t>
    </dgm:pt>
    <dgm:pt modelId="{A55A2571-0CAF-4B73-8FAC-925418400609}">
      <dgm:prSet/>
      <dgm:spPr/>
      <dgm:t>
        <a:bodyPr/>
        <a:lstStyle/>
        <a:p>
          <a:r>
            <a:rPr lang="en-GB" smtClean="0"/>
            <a:t>Who might find it useful?</a:t>
          </a:r>
          <a:endParaRPr lang="en-GB" dirty="0" smtClean="0"/>
        </a:p>
      </dgm:t>
    </dgm:pt>
    <dgm:pt modelId="{42345056-4CEE-4D98-B216-62D2D0059C4A}" type="parTrans" cxnId="{716FAC52-158A-458E-ABF2-C91F43FA352B}">
      <dgm:prSet/>
      <dgm:spPr/>
      <dgm:t>
        <a:bodyPr/>
        <a:lstStyle/>
        <a:p>
          <a:endParaRPr lang="en-GB"/>
        </a:p>
      </dgm:t>
    </dgm:pt>
    <dgm:pt modelId="{BC1F2318-61AD-44B6-9A07-00F0FEEA3B32}" type="sibTrans" cxnId="{716FAC52-158A-458E-ABF2-C91F43FA352B}">
      <dgm:prSet/>
      <dgm:spPr/>
      <dgm:t>
        <a:bodyPr/>
        <a:lstStyle/>
        <a:p>
          <a:endParaRPr lang="en-GB"/>
        </a:p>
      </dgm:t>
    </dgm:pt>
    <dgm:pt modelId="{B55BD18C-4448-4C87-B7FB-596642113EBC}">
      <dgm:prSet/>
      <dgm:spPr/>
      <dgm:t>
        <a:bodyPr/>
        <a:lstStyle/>
        <a:p>
          <a:r>
            <a:rPr lang="en-GB" dirty="0" smtClean="0"/>
            <a:t>Developed for use by nurse consultants – new &amp; established</a:t>
          </a:r>
        </a:p>
      </dgm:t>
    </dgm:pt>
    <dgm:pt modelId="{BA552EC6-4DEB-476E-AA9C-35298FDA5B44}" type="parTrans" cxnId="{8DA158C1-9B8C-4278-80A6-02373B6EE76D}">
      <dgm:prSet/>
      <dgm:spPr/>
      <dgm:t>
        <a:bodyPr/>
        <a:lstStyle/>
        <a:p>
          <a:endParaRPr lang="en-GB"/>
        </a:p>
      </dgm:t>
    </dgm:pt>
    <dgm:pt modelId="{7D640E69-7672-4FE2-999C-E0E7D56D0F7A}" type="sibTrans" cxnId="{8DA158C1-9B8C-4278-80A6-02373B6EE76D}">
      <dgm:prSet/>
      <dgm:spPr/>
      <dgm:t>
        <a:bodyPr/>
        <a:lstStyle/>
        <a:p>
          <a:endParaRPr lang="en-GB"/>
        </a:p>
      </dgm:t>
    </dgm:pt>
    <dgm:pt modelId="{7FD8BC57-441F-493B-B36D-4A631518419D}">
      <dgm:prSet/>
      <dgm:spPr/>
      <dgm:t>
        <a:bodyPr/>
        <a:lstStyle/>
        <a:p>
          <a:r>
            <a:rPr lang="en-GB" dirty="0" smtClean="0"/>
            <a:t>Line managers</a:t>
          </a:r>
        </a:p>
      </dgm:t>
    </dgm:pt>
    <dgm:pt modelId="{74ACD174-B4C0-4D00-BC9F-18D850508A6C}" type="parTrans" cxnId="{86D94361-5DAC-4335-B6A6-F8B3C2BBB7E4}">
      <dgm:prSet/>
      <dgm:spPr/>
      <dgm:t>
        <a:bodyPr/>
        <a:lstStyle/>
        <a:p>
          <a:endParaRPr lang="en-GB"/>
        </a:p>
      </dgm:t>
    </dgm:pt>
    <dgm:pt modelId="{19CF991C-44F1-4F77-B693-492A95929ADC}" type="sibTrans" cxnId="{86D94361-5DAC-4335-B6A6-F8B3C2BBB7E4}">
      <dgm:prSet/>
      <dgm:spPr/>
      <dgm:t>
        <a:bodyPr/>
        <a:lstStyle/>
        <a:p>
          <a:endParaRPr lang="en-GB"/>
        </a:p>
      </dgm:t>
    </dgm:pt>
    <dgm:pt modelId="{8E65F5E1-6739-4D7A-9FCA-F3A91EDC912B}">
      <dgm:prSet/>
      <dgm:spPr/>
      <dgm:t>
        <a:bodyPr/>
        <a:lstStyle/>
        <a:p>
          <a:r>
            <a:rPr lang="en-GB" smtClean="0"/>
            <a:t>Other advanced practice nurses (e.g. CNS, NPs)</a:t>
          </a:r>
          <a:endParaRPr lang="en-GB" dirty="0" smtClean="0"/>
        </a:p>
      </dgm:t>
    </dgm:pt>
    <dgm:pt modelId="{03551B08-0096-4637-B283-667798D9715A}" type="parTrans" cxnId="{15C38F0D-B611-479C-B3D7-0C6091CE6C30}">
      <dgm:prSet/>
      <dgm:spPr/>
      <dgm:t>
        <a:bodyPr/>
        <a:lstStyle/>
        <a:p>
          <a:endParaRPr lang="en-GB"/>
        </a:p>
      </dgm:t>
    </dgm:pt>
    <dgm:pt modelId="{DB7CF20C-2224-4753-9EB8-3CB67F64EBE6}" type="sibTrans" cxnId="{15C38F0D-B611-479C-B3D7-0C6091CE6C30}">
      <dgm:prSet/>
      <dgm:spPr/>
      <dgm:t>
        <a:bodyPr/>
        <a:lstStyle/>
        <a:p>
          <a:endParaRPr lang="en-GB"/>
        </a:p>
      </dgm:t>
    </dgm:pt>
    <dgm:pt modelId="{0385C6D8-33EC-4EF1-9431-181A294DDCE6}">
      <dgm:prSet/>
      <dgm:spPr/>
      <dgm:t>
        <a:bodyPr/>
        <a:lstStyle/>
        <a:p>
          <a:r>
            <a:rPr lang="en-GB" smtClean="0"/>
            <a:t>Allied health professionals in consultant roles</a:t>
          </a:r>
          <a:endParaRPr lang="en-GB" dirty="0" smtClean="0"/>
        </a:p>
      </dgm:t>
    </dgm:pt>
    <dgm:pt modelId="{B40E1B9A-4331-482A-8CA0-A753CF39865C}" type="parTrans" cxnId="{A758417A-9EC1-49A8-8949-452E8E26C8E2}">
      <dgm:prSet/>
      <dgm:spPr/>
      <dgm:t>
        <a:bodyPr/>
        <a:lstStyle/>
        <a:p>
          <a:endParaRPr lang="en-GB"/>
        </a:p>
      </dgm:t>
    </dgm:pt>
    <dgm:pt modelId="{D2C2116E-BBEE-4092-8214-46CF0030BD8A}" type="sibTrans" cxnId="{A758417A-9EC1-49A8-8949-452E8E26C8E2}">
      <dgm:prSet/>
      <dgm:spPr/>
      <dgm:t>
        <a:bodyPr/>
        <a:lstStyle/>
        <a:p>
          <a:endParaRPr lang="en-GB"/>
        </a:p>
      </dgm:t>
    </dgm:pt>
    <dgm:pt modelId="{1D66F778-B4EC-4A18-AFD3-AF0D77A22616}" type="pres">
      <dgm:prSet presAssocID="{2AF1FB85-0D2A-448D-81ED-7C0D82B5A7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32B2F51-11CC-486A-8C1F-B3016FC07EA0}" type="pres">
      <dgm:prSet presAssocID="{460588C5-1E9A-4308-AD00-E046F25117F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941455-EDE9-4B0E-B8D9-5C7272FB52C7}" type="pres">
      <dgm:prSet presAssocID="{460588C5-1E9A-4308-AD00-E046F25117F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550423-AB63-4649-9D28-13365A0B64DB}" type="pres">
      <dgm:prSet presAssocID="{A55A2571-0CAF-4B73-8FAC-92541840060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EA9EEC-DC85-4133-B784-9B0BB286188B}" type="pres">
      <dgm:prSet presAssocID="{A55A2571-0CAF-4B73-8FAC-92541840060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502F8B3-5CD8-4BEB-A311-4878D64BFF83}" srcId="{460588C5-1E9A-4308-AD00-E046F25117F8}" destId="{752AF8D9-BFCB-44E7-B28B-717A12761AEF}" srcOrd="1" destOrd="0" parTransId="{5B269AB7-8035-40F1-A6F6-05143D228E92}" sibTransId="{D15556F5-6411-4420-8E5C-5F25112B4DE2}"/>
    <dgm:cxn modelId="{F271887B-C438-44A0-9F96-4F00F21F67C4}" srcId="{460588C5-1E9A-4308-AD00-E046F25117F8}" destId="{2955E3CE-A9F6-4E99-9176-BDD93839835D}" srcOrd="2" destOrd="0" parTransId="{1E08ACA3-3436-4596-AAC1-B033A28EF3CA}" sibTransId="{3871D45E-D3A9-49BC-8325-BA5C94CE57C6}"/>
    <dgm:cxn modelId="{51CF09B8-4CC5-49AC-AB0C-87118C107CC0}" type="presOf" srcId="{2955E3CE-A9F6-4E99-9176-BDD93839835D}" destId="{94941455-EDE9-4B0E-B8D9-5C7272FB52C7}" srcOrd="0" destOrd="2" presId="urn:microsoft.com/office/officeart/2005/8/layout/vList2"/>
    <dgm:cxn modelId="{F52FE09E-9189-4649-9F5F-AAA41B5104DC}" srcId="{2AF1FB85-0D2A-448D-81ED-7C0D82B5A709}" destId="{460588C5-1E9A-4308-AD00-E046F25117F8}" srcOrd="0" destOrd="0" parTransId="{B69EED9E-5DF3-4CEA-85DC-E668FF428A98}" sibTransId="{EE5B05B7-4CFE-4F49-8FC2-16E48D91E94F}"/>
    <dgm:cxn modelId="{8DA158C1-9B8C-4278-80A6-02373B6EE76D}" srcId="{A55A2571-0CAF-4B73-8FAC-925418400609}" destId="{B55BD18C-4448-4C87-B7FB-596642113EBC}" srcOrd="0" destOrd="0" parTransId="{BA552EC6-4DEB-476E-AA9C-35298FDA5B44}" sibTransId="{7D640E69-7672-4FE2-999C-E0E7D56D0F7A}"/>
    <dgm:cxn modelId="{717B71AD-BFAC-4B46-9182-FB2AF69C9DDD}" type="presOf" srcId="{B55BD18C-4448-4C87-B7FB-596642113EBC}" destId="{22EA9EEC-DC85-4133-B784-9B0BB286188B}" srcOrd="0" destOrd="0" presId="urn:microsoft.com/office/officeart/2005/8/layout/vList2"/>
    <dgm:cxn modelId="{BD6D8A9C-5727-4286-AD34-7D919FB6E934}" type="presOf" srcId="{8E65F5E1-6739-4D7A-9FCA-F3A91EDC912B}" destId="{22EA9EEC-DC85-4133-B784-9B0BB286188B}" srcOrd="0" destOrd="2" presId="urn:microsoft.com/office/officeart/2005/8/layout/vList2"/>
    <dgm:cxn modelId="{716FAC52-158A-458E-ABF2-C91F43FA352B}" srcId="{2AF1FB85-0D2A-448D-81ED-7C0D82B5A709}" destId="{A55A2571-0CAF-4B73-8FAC-925418400609}" srcOrd="1" destOrd="0" parTransId="{42345056-4CEE-4D98-B216-62D2D0059C4A}" sibTransId="{BC1F2318-61AD-44B6-9A07-00F0FEEA3B32}"/>
    <dgm:cxn modelId="{F4343BF2-BC02-4493-A3F2-920E451F0B54}" type="presOf" srcId="{A55A2571-0CAF-4B73-8FAC-925418400609}" destId="{80550423-AB63-4649-9D28-13365A0B64DB}" srcOrd="0" destOrd="0" presId="urn:microsoft.com/office/officeart/2005/8/layout/vList2"/>
    <dgm:cxn modelId="{86D94361-5DAC-4335-B6A6-F8B3C2BBB7E4}" srcId="{A55A2571-0CAF-4B73-8FAC-925418400609}" destId="{7FD8BC57-441F-493B-B36D-4A631518419D}" srcOrd="1" destOrd="0" parTransId="{74ACD174-B4C0-4D00-BC9F-18D850508A6C}" sibTransId="{19CF991C-44F1-4F77-B693-492A95929ADC}"/>
    <dgm:cxn modelId="{D05A4529-6ABC-4715-8966-F273608D58E0}" type="presOf" srcId="{2AF1FB85-0D2A-448D-81ED-7C0D82B5A709}" destId="{1D66F778-B4EC-4A18-AFD3-AF0D77A22616}" srcOrd="0" destOrd="0" presId="urn:microsoft.com/office/officeart/2005/8/layout/vList2"/>
    <dgm:cxn modelId="{942EC0F5-3AE4-4B24-8621-0F374B7C99CC}" type="presOf" srcId="{D06816E1-6103-46E7-88EF-D25222DA7D45}" destId="{94941455-EDE9-4B0E-B8D9-5C7272FB52C7}" srcOrd="0" destOrd="0" presId="urn:microsoft.com/office/officeart/2005/8/layout/vList2"/>
    <dgm:cxn modelId="{7B6426A8-BAD2-4290-A77D-AB20E65CF851}" type="presOf" srcId="{0385C6D8-33EC-4EF1-9431-181A294DDCE6}" destId="{22EA9EEC-DC85-4133-B784-9B0BB286188B}" srcOrd="0" destOrd="3" presId="urn:microsoft.com/office/officeart/2005/8/layout/vList2"/>
    <dgm:cxn modelId="{C3284591-1A49-46B4-AA31-E2E49D3CDDEA}" srcId="{460588C5-1E9A-4308-AD00-E046F25117F8}" destId="{D06816E1-6103-46E7-88EF-D25222DA7D45}" srcOrd="0" destOrd="0" parTransId="{E907D686-9BDB-4EB5-AC1D-198CE00B29C7}" sibTransId="{FF650D11-36BD-4568-B3DD-32E1292EBBE7}"/>
    <dgm:cxn modelId="{8A9C79EA-B1F1-4F6E-AFFC-A33B14217E5D}" type="presOf" srcId="{752AF8D9-BFCB-44E7-B28B-717A12761AEF}" destId="{94941455-EDE9-4B0E-B8D9-5C7272FB52C7}" srcOrd="0" destOrd="1" presId="urn:microsoft.com/office/officeart/2005/8/layout/vList2"/>
    <dgm:cxn modelId="{15C38F0D-B611-479C-B3D7-0C6091CE6C30}" srcId="{A55A2571-0CAF-4B73-8FAC-925418400609}" destId="{8E65F5E1-6739-4D7A-9FCA-F3A91EDC912B}" srcOrd="2" destOrd="0" parTransId="{03551B08-0096-4637-B283-667798D9715A}" sibTransId="{DB7CF20C-2224-4753-9EB8-3CB67F64EBE6}"/>
    <dgm:cxn modelId="{F5D708D2-1C25-41F2-9136-EE8F84767726}" type="presOf" srcId="{460588C5-1E9A-4308-AD00-E046F25117F8}" destId="{632B2F51-11CC-486A-8C1F-B3016FC07EA0}" srcOrd="0" destOrd="0" presId="urn:microsoft.com/office/officeart/2005/8/layout/vList2"/>
    <dgm:cxn modelId="{A758417A-9EC1-49A8-8949-452E8E26C8E2}" srcId="{A55A2571-0CAF-4B73-8FAC-925418400609}" destId="{0385C6D8-33EC-4EF1-9431-181A294DDCE6}" srcOrd="3" destOrd="0" parTransId="{B40E1B9A-4331-482A-8CA0-A753CF39865C}" sibTransId="{D2C2116E-BBEE-4092-8214-46CF0030BD8A}"/>
    <dgm:cxn modelId="{EE33A6DF-5D2B-4021-AB25-DE50DD268A45}" type="presOf" srcId="{7FD8BC57-441F-493B-B36D-4A631518419D}" destId="{22EA9EEC-DC85-4133-B784-9B0BB286188B}" srcOrd="0" destOrd="1" presId="urn:microsoft.com/office/officeart/2005/8/layout/vList2"/>
    <dgm:cxn modelId="{CCA8A198-2230-4BF4-8123-EB5D2510842B}" type="presParOf" srcId="{1D66F778-B4EC-4A18-AFD3-AF0D77A22616}" destId="{632B2F51-11CC-486A-8C1F-B3016FC07EA0}" srcOrd="0" destOrd="0" presId="urn:microsoft.com/office/officeart/2005/8/layout/vList2"/>
    <dgm:cxn modelId="{8322CA96-7EBA-4F6F-B3A4-3770B666B0E0}" type="presParOf" srcId="{1D66F778-B4EC-4A18-AFD3-AF0D77A22616}" destId="{94941455-EDE9-4B0E-B8D9-5C7272FB52C7}" srcOrd="1" destOrd="0" presId="urn:microsoft.com/office/officeart/2005/8/layout/vList2"/>
    <dgm:cxn modelId="{3084006A-CE3B-4385-80C4-4A493F47E1AB}" type="presParOf" srcId="{1D66F778-B4EC-4A18-AFD3-AF0D77A22616}" destId="{80550423-AB63-4649-9D28-13365A0B64DB}" srcOrd="2" destOrd="0" presId="urn:microsoft.com/office/officeart/2005/8/layout/vList2"/>
    <dgm:cxn modelId="{036C1D1D-0F96-4B9A-B337-65EB7D1BD89B}" type="presParOf" srcId="{1D66F778-B4EC-4A18-AFD3-AF0D77A22616}" destId="{22EA9EEC-DC85-4133-B784-9B0BB286188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C617A5A-B1A5-411C-986B-ABEE71DE66A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CB5766E-A447-4549-80AE-533BFACA60E8}">
      <dgm:prSet phldrT="[Text]"/>
      <dgm:spPr/>
      <dgm:t>
        <a:bodyPr/>
        <a:lstStyle/>
        <a:p>
          <a:r>
            <a:rPr lang="en-GB" dirty="0" smtClean="0"/>
            <a:t>What do we mean by impact?</a:t>
          </a:r>
          <a:endParaRPr lang="en-GB" dirty="0"/>
        </a:p>
      </dgm:t>
    </dgm:pt>
    <dgm:pt modelId="{20FFA38C-7328-4043-B488-977DCBC156AD}" type="parTrans" cxnId="{2665959F-56C9-4BA3-AA5C-6B7A42DFD73B}">
      <dgm:prSet/>
      <dgm:spPr/>
      <dgm:t>
        <a:bodyPr/>
        <a:lstStyle/>
        <a:p>
          <a:endParaRPr lang="en-GB"/>
        </a:p>
      </dgm:t>
    </dgm:pt>
    <dgm:pt modelId="{2DED9A5E-555F-4C8A-BBB3-A00A73EDAA7D}" type="sibTrans" cxnId="{2665959F-56C9-4BA3-AA5C-6B7A42DFD73B}">
      <dgm:prSet/>
      <dgm:spPr/>
      <dgm:t>
        <a:bodyPr/>
        <a:lstStyle/>
        <a:p>
          <a:endParaRPr lang="en-GB"/>
        </a:p>
      </dgm:t>
    </dgm:pt>
    <dgm:pt modelId="{AA01184F-1C0B-4053-B4A6-E3A497869FCB}">
      <dgm:prSet/>
      <dgm:spPr/>
      <dgm:t>
        <a:bodyPr/>
        <a:lstStyle/>
        <a:p>
          <a:r>
            <a:rPr lang="en-GB" smtClean="0"/>
            <a:t>‘Influence’ or ‘difference’ brought about by providing a service or having you as a NC in post.  </a:t>
          </a:r>
          <a:endParaRPr lang="en-GB" dirty="0" smtClean="0"/>
        </a:p>
      </dgm:t>
    </dgm:pt>
    <dgm:pt modelId="{485D2B41-72A3-439B-B2CA-344869D9991E}" type="parTrans" cxnId="{E01A2EAA-51F9-44C1-A71E-2E6F24B4C78D}">
      <dgm:prSet/>
      <dgm:spPr/>
      <dgm:t>
        <a:bodyPr/>
        <a:lstStyle/>
        <a:p>
          <a:endParaRPr lang="en-GB"/>
        </a:p>
      </dgm:t>
    </dgm:pt>
    <dgm:pt modelId="{C3564880-883F-40CF-AA80-E873640EC29F}" type="sibTrans" cxnId="{E01A2EAA-51F9-44C1-A71E-2E6F24B4C78D}">
      <dgm:prSet/>
      <dgm:spPr/>
      <dgm:t>
        <a:bodyPr/>
        <a:lstStyle/>
        <a:p>
          <a:endParaRPr lang="en-GB"/>
        </a:p>
      </dgm:t>
    </dgm:pt>
    <dgm:pt modelId="{3937F704-684C-4C6D-A64C-50C5F7B284FB}">
      <dgm:prSet/>
      <dgm:spPr/>
      <dgm:t>
        <a:bodyPr/>
        <a:lstStyle/>
        <a:p>
          <a:r>
            <a:rPr lang="en-GB" dirty="0" smtClean="0"/>
            <a:t>‘Added value’ to the organisation / what’s unique?</a:t>
          </a:r>
        </a:p>
      </dgm:t>
    </dgm:pt>
    <dgm:pt modelId="{623C3512-DD42-4173-ACB2-7C69053C0C28}" type="parTrans" cxnId="{C709CB26-986A-449C-8980-95B41C407D8E}">
      <dgm:prSet/>
      <dgm:spPr/>
      <dgm:t>
        <a:bodyPr/>
        <a:lstStyle/>
        <a:p>
          <a:endParaRPr lang="en-GB"/>
        </a:p>
      </dgm:t>
    </dgm:pt>
    <dgm:pt modelId="{953A4902-7B08-4382-9D82-8D4655D0D904}" type="sibTrans" cxnId="{C709CB26-986A-449C-8980-95B41C407D8E}">
      <dgm:prSet/>
      <dgm:spPr/>
      <dgm:t>
        <a:bodyPr/>
        <a:lstStyle/>
        <a:p>
          <a:endParaRPr lang="en-GB"/>
        </a:p>
      </dgm:t>
    </dgm:pt>
    <dgm:pt modelId="{87675116-2F22-4B6B-8C58-0221CC182928}">
      <dgm:prSet/>
      <dgm:spPr/>
      <dgm:t>
        <a:bodyPr/>
        <a:lstStyle/>
        <a:p>
          <a:r>
            <a:rPr lang="en-GB" dirty="0" smtClean="0"/>
            <a:t>Difference between process and outcome</a:t>
          </a:r>
        </a:p>
      </dgm:t>
    </dgm:pt>
    <dgm:pt modelId="{2A7582AC-3A53-46E8-86FA-0CEE03483A7F}" type="parTrans" cxnId="{960E6584-2A8F-424C-80F0-5B00469F33AB}">
      <dgm:prSet/>
      <dgm:spPr/>
      <dgm:t>
        <a:bodyPr/>
        <a:lstStyle/>
        <a:p>
          <a:endParaRPr lang="en-GB"/>
        </a:p>
      </dgm:t>
    </dgm:pt>
    <dgm:pt modelId="{E262CC42-7DAB-4FD2-A777-3337CBCB9D2F}" type="sibTrans" cxnId="{960E6584-2A8F-424C-80F0-5B00469F33AB}">
      <dgm:prSet/>
      <dgm:spPr/>
      <dgm:t>
        <a:bodyPr/>
        <a:lstStyle/>
        <a:p>
          <a:endParaRPr lang="en-GB"/>
        </a:p>
      </dgm:t>
    </dgm:pt>
    <dgm:pt modelId="{D4AD16F8-4F2B-4C88-8AD9-E25AD7E6D3AE}">
      <dgm:prSet/>
      <dgm:spPr/>
      <dgm:t>
        <a:bodyPr/>
        <a:lstStyle/>
        <a:p>
          <a:r>
            <a:rPr lang="en-GB" dirty="0" smtClean="0"/>
            <a:t>Process – what you do in your role (e.g. activities associated with 4 core functions)</a:t>
          </a:r>
        </a:p>
      </dgm:t>
    </dgm:pt>
    <dgm:pt modelId="{1B3D7ED1-BEB8-4C2A-8717-CE1B83322036}" type="parTrans" cxnId="{D7BD8807-A54A-43C5-B0A7-07881A56F62B}">
      <dgm:prSet/>
      <dgm:spPr/>
      <dgm:t>
        <a:bodyPr/>
        <a:lstStyle/>
        <a:p>
          <a:endParaRPr lang="en-GB"/>
        </a:p>
      </dgm:t>
    </dgm:pt>
    <dgm:pt modelId="{DC97CC6C-1CB8-4616-8C2A-C12EBE886539}" type="sibTrans" cxnId="{D7BD8807-A54A-43C5-B0A7-07881A56F62B}">
      <dgm:prSet/>
      <dgm:spPr/>
      <dgm:t>
        <a:bodyPr/>
        <a:lstStyle/>
        <a:p>
          <a:endParaRPr lang="en-GB"/>
        </a:p>
      </dgm:t>
    </dgm:pt>
    <dgm:pt modelId="{DDD2D3FD-08AD-4178-8DFF-EE20A066269C}">
      <dgm:prSet/>
      <dgm:spPr/>
      <dgm:t>
        <a:bodyPr/>
        <a:lstStyle/>
        <a:p>
          <a:r>
            <a:rPr lang="en-GB" dirty="0" smtClean="0"/>
            <a:t>Outcome – end result &amp; impact you have through the activities you engage in</a:t>
          </a:r>
        </a:p>
      </dgm:t>
    </dgm:pt>
    <dgm:pt modelId="{0C1CEF19-BF18-4824-9529-0788FBD266A3}" type="parTrans" cxnId="{A7838731-15F8-4DCD-8329-AF459F8AE6F6}">
      <dgm:prSet/>
      <dgm:spPr/>
      <dgm:t>
        <a:bodyPr/>
        <a:lstStyle/>
        <a:p>
          <a:endParaRPr lang="en-GB"/>
        </a:p>
      </dgm:t>
    </dgm:pt>
    <dgm:pt modelId="{AF4D3E0F-4503-4363-8ACC-C615BEA75334}" type="sibTrans" cxnId="{A7838731-15F8-4DCD-8329-AF459F8AE6F6}">
      <dgm:prSet/>
      <dgm:spPr/>
      <dgm:t>
        <a:bodyPr/>
        <a:lstStyle/>
        <a:p>
          <a:endParaRPr lang="en-GB"/>
        </a:p>
      </dgm:t>
    </dgm:pt>
    <dgm:pt modelId="{772C3193-A7A0-42F4-9315-0F2D3CACBF73}" type="pres">
      <dgm:prSet presAssocID="{DC617A5A-B1A5-411C-986B-ABEE71DE66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C127F46-F446-414B-9599-00EC166CE538}" type="pres">
      <dgm:prSet presAssocID="{FCB5766E-A447-4549-80AE-533BFACA60E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37FAFF-93D0-4721-9AA8-F2938F3F2C85}" type="pres">
      <dgm:prSet presAssocID="{FCB5766E-A447-4549-80AE-533BFACA60E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D04C0FA-1C89-495B-9C20-ED9D0A898163}" type="pres">
      <dgm:prSet presAssocID="{87675116-2F22-4B6B-8C58-0221CC18292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F3BDB5-C003-4438-98AB-5C1093F41927}" type="pres">
      <dgm:prSet presAssocID="{87675116-2F22-4B6B-8C58-0221CC18292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7BD8807-A54A-43C5-B0A7-07881A56F62B}" srcId="{87675116-2F22-4B6B-8C58-0221CC182928}" destId="{D4AD16F8-4F2B-4C88-8AD9-E25AD7E6D3AE}" srcOrd="0" destOrd="0" parTransId="{1B3D7ED1-BEB8-4C2A-8717-CE1B83322036}" sibTransId="{DC97CC6C-1CB8-4616-8C2A-C12EBE886539}"/>
    <dgm:cxn modelId="{2665959F-56C9-4BA3-AA5C-6B7A42DFD73B}" srcId="{DC617A5A-B1A5-411C-986B-ABEE71DE66A5}" destId="{FCB5766E-A447-4549-80AE-533BFACA60E8}" srcOrd="0" destOrd="0" parTransId="{20FFA38C-7328-4043-B488-977DCBC156AD}" sibTransId="{2DED9A5E-555F-4C8A-BBB3-A00A73EDAA7D}"/>
    <dgm:cxn modelId="{9D1732F9-8624-47FA-8A05-E5837258623C}" type="presOf" srcId="{3937F704-684C-4C6D-A64C-50C5F7B284FB}" destId="{7437FAFF-93D0-4721-9AA8-F2938F3F2C85}" srcOrd="0" destOrd="1" presId="urn:microsoft.com/office/officeart/2005/8/layout/vList2"/>
    <dgm:cxn modelId="{7F721BAD-667E-448C-9CE9-592378FF9591}" type="presOf" srcId="{FCB5766E-A447-4549-80AE-533BFACA60E8}" destId="{CC127F46-F446-414B-9599-00EC166CE538}" srcOrd="0" destOrd="0" presId="urn:microsoft.com/office/officeart/2005/8/layout/vList2"/>
    <dgm:cxn modelId="{70258FC5-9552-40CF-AF6A-098AAFDA5A20}" type="presOf" srcId="{AA01184F-1C0B-4053-B4A6-E3A497869FCB}" destId="{7437FAFF-93D0-4721-9AA8-F2938F3F2C85}" srcOrd="0" destOrd="0" presId="urn:microsoft.com/office/officeart/2005/8/layout/vList2"/>
    <dgm:cxn modelId="{C709CB26-986A-449C-8980-95B41C407D8E}" srcId="{FCB5766E-A447-4549-80AE-533BFACA60E8}" destId="{3937F704-684C-4C6D-A64C-50C5F7B284FB}" srcOrd="1" destOrd="0" parTransId="{623C3512-DD42-4173-ACB2-7C69053C0C28}" sibTransId="{953A4902-7B08-4382-9D82-8D4655D0D904}"/>
    <dgm:cxn modelId="{A7838731-15F8-4DCD-8329-AF459F8AE6F6}" srcId="{87675116-2F22-4B6B-8C58-0221CC182928}" destId="{DDD2D3FD-08AD-4178-8DFF-EE20A066269C}" srcOrd="1" destOrd="0" parTransId="{0C1CEF19-BF18-4824-9529-0788FBD266A3}" sibTransId="{AF4D3E0F-4503-4363-8ACC-C615BEA75334}"/>
    <dgm:cxn modelId="{21DDC5B6-1DFD-466F-8AA7-74E4F511CCC9}" type="presOf" srcId="{87675116-2F22-4B6B-8C58-0221CC182928}" destId="{DD04C0FA-1C89-495B-9C20-ED9D0A898163}" srcOrd="0" destOrd="0" presId="urn:microsoft.com/office/officeart/2005/8/layout/vList2"/>
    <dgm:cxn modelId="{960E6584-2A8F-424C-80F0-5B00469F33AB}" srcId="{DC617A5A-B1A5-411C-986B-ABEE71DE66A5}" destId="{87675116-2F22-4B6B-8C58-0221CC182928}" srcOrd="1" destOrd="0" parTransId="{2A7582AC-3A53-46E8-86FA-0CEE03483A7F}" sibTransId="{E262CC42-7DAB-4FD2-A777-3337CBCB9D2F}"/>
    <dgm:cxn modelId="{22F6EE05-566C-4A79-8563-EAF98E47E481}" type="presOf" srcId="{D4AD16F8-4F2B-4C88-8AD9-E25AD7E6D3AE}" destId="{9FF3BDB5-C003-4438-98AB-5C1093F41927}" srcOrd="0" destOrd="0" presId="urn:microsoft.com/office/officeart/2005/8/layout/vList2"/>
    <dgm:cxn modelId="{E01A2EAA-51F9-44C1-A71E-2E6F24B4C78D}" srcId="{FCB5766E-A447-4549-80AE-533BFACA60E8}" destId="{AA01184F-1C0B-4053-B4A6-E3A497869FCB}" srcOrd="0" destOrd="0" parTransId="{485D2B41-72A3-439B-B2CA-344869D9991E}" sibTransId="{C3564880-883F-40CF-AA80-E873640EC29F}"/>
    <dgm:cxn modelId="{1CFF363B-98EB-40CD-A23B-7FA8360F4632}" type="presOf" srcId="{DDD2D3FD-08AD-4178-8DFF-EE20A066269C}" destId="{9FF3BDB5-C003-4438-98AB-5C1093F41927}" srcOrd="0" destOrd="1" presId="urn:microsoft.com/office/officeart/2005/8/layout/vList2"/>
    <dgm:cxn modelId="{B7F085A8-78FF-4561-8236-D82C0243AA2D}" type="presOf" srcId="{DC617A5A-B1A5-411C-986B-ABEE71DE66A5}" destId="{772C3193-A7A0-42F4-9315-0F2D3CACBF73}" srcOrd="0" destOrd="0" presId="urn:microsoft.com/office/officeart/2005/8/layout/vList2"/>
    <dgm:cxn modelId="{68F0CED6-2F03-453F-88FA-D0D322E89142}" type="presParOf" srcId="{772C3193-A7A0-42F4-9315-0F2D3CACBF73}" destId="{CC127F46-F446-414B-9599-00EC166CE538}" srcOrd="0" destOrd="0" presId="urn:microsoft.com/office/officeart/2005/8/layout/vList2"/>
    <dgm:cxn modelId="{8CE8FCBA-A6C1-4244-A37D-0B6F8DDCED91}" type="presParOf" srcId="{772C3193-A7A0-42F4-9315-0F2D3CACBF73}" destId="{7437FAFF-93D0-4721-9AA8-F2938F3F2C85}" srcOrd="1" destOrd="0" presId="urn:microsoft.com/office/officeart/2005/8/layout/vList2"/>
    <dgm:cxn modelId="{2CC04A86-1738-4441-A8CE-DCD9F683FE83}" type="presParOf" srcId="{772C3193-A7A0-42F4-9315-0F2D3CACBF73}" destId="{DD04C0FA-1C89-495B-9C20-ED9D0A898163}" srcOrd="2" destOrd="0" presId="urn:microsoft.com/office/officeart/2005/8/layout/vList2"/>
    <dgm:cxn modelId="{9B18064A-1FE5-495A-B313-EE8E169FDEF1}" type="presParOf" srcId="{772C3193-A7A0-42F4-9315-0F2D3CACBF73}" destId="{9FF3BDB5-C003-4438-98AB-5C1093F4192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99B6C5C0-2C09-47DD-814B-ADDB70B6C2B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1F7F6A9-60BA-471D-A6A6-97E364081706}">
      <dgm:prSet custT="1"/>
      <dgm:spPr/>
      <dgm:t>
        <a:bodyPr/>
        <a:lstStyle/>
        <a:p>
          <a:r>
            <a:rPr lang="en-GB" sz="2800" dirty="0" smtClean="0"/>
            <a:t>Who are the stakeholders for your post and what impact is important to them?</a:t>
          </a:r>
          <a:endParaRPr lang="en-GB" sz="2800" dirty="0"/>
        </a:p>
      </dgm:t>
    </dgm:pt>
    <dgm:pt modelId="{71CDC207-751A-4FA2-A954-6D8F4F2487C6}" type="parTrans" cxnId="{A79A2F9F-2A5F-4A14-9C11-7822E43CB32E}">
      <dgm:prSet/>
      <dgm:spPr/>
      <dgm:t>
        <a:bodyPr/>
        <a:lstStyle/>
        <a:p>
          <a:endParaRPr lang="en-GB"/>
        </a:p>
      </dgm:t>
    </dgm:pt>
    <dgm:pt modelId="{3DC5B056-E1A6-4327-8016-DDE05661B837}" type="sibTrans" cxnId="{A79A2F9F-2A5F-4A14-9C11-7822E43CB32E}">
      <dgm:prSet/>
      <dgm:spPr/>
      <dgm:t>
        <a:bodyPr/>
        <a:lstStyle/>
        <a:p>
          <a:endParaRPr lang="en-GB"/>
        </a:p>
      </dgm:t>
    </dgm:pt>
    <dgm:pt modelId="{5049AC73-2BE5-4E12-9254-9F71075F0174}">
      <dgm:prSet custT="1"/>
      <dgm:spPr/>
      <dgm:t>
        <a:bodyPr/>
        <a:lstStyle/>
        <a:p>
          <a:r>
            <a:rPr lang="en-GB" sz="2400" dirty="0" smtClean="0"/>
            <a:t>Activity 1 – identifying stakeholders for your post who can provide valuable insights into your impact</a:t>
          </a:r>
        </a:p>
      </dgm:t>
    </dgm:pt>
    <dgm:pt modelId="{5A978907-31F2-46CB-9395-EDFC19918808}" type="parTrans" cxnId="{D26C1F4B-F2E5-4E0C-B755-20D8BF8D1ACF}">
      <dgm:prSet/>
      <dgm:spPr/>
      <dgm:t>
        <a:bodyPr/>
        <a:lstStyle/>
        <a:p>
          <a:endParaRPr lang="en-GB"/>
        </a:p>
      </dgm:t>
    </dgm:pt>
    <dgm:pt modelId="{46874C66-D0E4-44CB-B6BA-9091DEBB9B91}" type="sibTrans" cxnId="{D26C1F4B-F2E5-4E0C-B755-20D8BF8D1ACF}">
      <dgm:prSet/>
      <dgm:spPr/>
      <dgm:t>
        <a:bodyPr/>
        <a:lstStyle/>
        <a:p>
          <a:endParaRPr lang="en-GB"/>
        </a:p>
      </dgm:t>
    </dgm:pt>
    <dgm:pt modelId="{C2F2C336-8C8A-463F-8050-CDC99E5D590D}">
      <dgm:prSet custT="1"/>
      <dgm:spPr/>
      <dgm:t>
        <a:bodyPr/>
        <a:lstStyle/>
        <a:p>
          <a:r>
            <a:rPr lang="en-GB" sz="2400" dirty="0" smtClean="0"/>
            <a:t>Tool 1 (page 43) could be used to gather stakeholder views</a:t>
          </a:r>
          <a:endParaRPr lang="en-GB" sz="2400" dirty="0"/>
        </a:p>
      </dgm:t>
    </dgm:pt>
    <dgm:pt modelId="{8B6764B9-A03C-49CA-99AB-7728EDE0BD9C}" type="parTrans" cxnId="{F0E6EF48-8CC8-4FCF-866F-12B8E7BFD6B4}">
      <dgm:prSet/>
      <dgm:spPr/>
      <dgm:t>
        <a:bodyPr/>
        <a:lstStyle/>
        <a:p>
          <a:endParaRPr lang="en-GB"/>
        </a:p>
      </dgm:t>
    </dgm:pt>
    <dgm:pt modelId="{016A063A-AC1B-4868-A462-15F248754D39}" type="sibTrans" cxnId="{F0E6EF48-8CC8-4FCF-866F-12B8E7BFD6B4}">
      <dgm:prSet/>
      <dgm:spPr/>
      <dgm:t>
        <a:bodyPr/>
        <a:lstStyle/>
        <a:p>
          <a:endParaRPr lang="en-GB"/>
        </a:p>
      </dgm:t>
    </dgm:pt>
    <dgm:pt modelId="{B72877A5-1925-4CAF-8BC9-A656C880B5A8}" type="pres">
      <dgm:prSet presAssocID="{99B6C5C0-2C09-47DD-814B-ADDB70B6C2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81291CB-D224-4142-9334-0E6B724F8954}" type="pres">
      <dgm:prSet presAssocID="{11F7F6A9-60BA-471D-A6A6-97E364081706}" presName="parentText" presStyleLbl="node1" presStyleIdx="0" presStyleCnt="1" custLinFactNeighborY="-2450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D9BCFD-7BCE-4D6F-928A-CA7A03168A16}" type="pres">
      <dgm:prSet presAssocID="{11F7F6A9-60BA-471D-A6A6-97E364081706}" presName="childText" presStyleLbl="revTx" presStyleIdx="0" presStyleCnt="1" custLinFactNeighborY="-277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26C1F4B-F2E5-4E0C-B755-20D8BF8D1ACF}" srcId="{11F7F6A9-60BA-471D-A6A6-97E364081706}" destId="{5049AC73-2BE5-4E12-9254-9F71075F0174}" srcOrd="0" destOrd="0" parTransId="{5A978907-31F2-46CB-9395-EDFC19918808}" sibTransId="{46874C66-D0E4-44CB-B6BA-9091DEBB9B91}"/>
    <dgm:cxn modelId="{1E9CC66B-7971-47ED-9B8B-0867BF3699FD}" type="presOf" srcId="{11F7F6A9-60BA-471D-A6A6-97E364081706}" destId="{581291CB-D224-4142-9334-0E6B724F8954}" srcOrd="0" destOrd="0" presId="urn:microsoft.com/office/officeart/2005/8/layout/vList2"/>
    <dgm:cxn modelId="{AA023FF8-8E99-4ACD-97C6-121D47FF14DE}" type="presOf" srcId="{C2F2C336-8C8A-463F-8050-CDC99E5D590D}" destId="{05D9BCFD-7BCE-4D6F-928A-CA7A03168A16}" srcOrd="0" destOrd="1" presId="urn:microsoft.com/office/officeart/2005/8/layout/vList2"/>
    <dgm:cxn modelId="{A79A2F9F-2A5F-4A14-9C11-7822E43CB32E}" srcId="{99B6C5C0-2C09-47DD-814B-ADDB70B6C2B2}" destId="{11F7F6A9-60BA-471D-A6A6-97E364081706}" srcOrd="0" destOrd="0" parTransId="{71CDC207-751A-4FA2-A954-6D8F4F2487C6}" sibTransId="{3DC5B056-E1A6-4327-8016-DDE05661B837}"/>
    <dgm:cxn modelId="{61C6A020-7792-46A8-A3A3-116921ED129B}" type="presOf" srcId="{5049AC73-2BE5-4E12-9254-9F71075F0174}" destId="{05D9BCFD-7BCE-4D6F-928A-CA7A03168A16}" srcOrd="0" destOrd="0" presId="urn:microsoft.com/office/officeart/2005/8/layout/vList2"/>
    <dgm:cxn modelId="{224BE22B-2071-45E4-B491-BA1F787E16F8}" type="presOf" srcId="{99B6C5C0-2C09-47DD-814B-ADDB70B6C2B2}" destId="{B72877A5-1925-4CAF-8BC9-A656C880B5A8}" srcOrd="0" destOrd="0" presId="urn:microsoft.com/office/officeart/2005/8/layout/vList2"/>
    <dgm:cxn modelId="{F0E6EF48-8CC8-4FCF-866F-12B8E7BFD6B4}" srcId="{11F7F6A9-60BA-471D-A6A6-97E364081706}" destId="{C2F2C336-8C8A-463F-8050-CDC99E5D590D}" srcOrd="1" destOrd="0" parTransId="{8B6764B9-A03C-49CA-99AB-7728EDE0BD9C}" sibTransId="{016A063A-AC1B-4868-A462-15F248754D39}"/>
    <dgm:cxn modelId="{C1AB45BC-2699-4E9F-954B-D042E6E63877}" type="presParOf" srcId="{B72877A5-1925-4CAF-8BC9-A656C880B5A8}" destId="{581291CB-D224-4142-9334-0E6B724F8954}" srcOrd="0" destOrd="0" presId="urn:microsoft.com/office/officeart/2005/8/layout/vList2"/>
    <dgm:cxn modelId="{80279BB4-9117-4910-A7B2-29BED11227B4}" type="presParOf" srcId="{B72877A5-1925-4CAF-8BC9-A656C880B5A8}" destId="{05D9BCFD-7BCE-4D6F-928A-CA7A03168A1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842CC9D7-E04D-4949-9DE1-13D552F1C7E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BE2A6EB-4007-4BC3-A8B0-5D066E20F7C5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dirty="0" smtClean="0"/>
            <a:t>What do you do on a day-to-day basis?  (Activity 2)</a:t>
          </a:r>
          <a:endParaRPr lang="en-GB" dirty="0"/>
        </a:p>
      </dgm:t>
    </dgm:pt>
    <dgm:pt modelId="{65A86BBE-CBB7-49EA-A809-B6B8CD1DEE26}" type="parTrans" cxnId="{61C8C59F-C301-43B7-AAD9-F90F97062B32}">
      <dgm:prSet/>
      <dgm:spPr/>
      <dgm:t>
        <a:bodyPr/>
        <a:lstStyle/>
        <a:p>
          <a:endParaRPr lang="en-GB"/>
        </a:p>
      </dgm:t>
    </dgm:pt>
    <dgm:pt modelId="{9543DFA4-CAA7-45DD-9AA6-C2B654B9C4AD}" type="sibTrans" cxnId="{61C8C59F-C301-43B7-AAD9-F90F97062B32}">
      <dgm:prSet/>
      <dgm:spPr/>
      <dgm:t>
        <a:bodyPr/>
        <a:lstStyle/>
        <a:p>
          <a:endParaRPr lang="en-GB"/>
        </a:p>
      </dgm:t>
    </dgm:pt>
    <dgm:pt modelId="{E79AFA1C-DB05-4324-B2FA-95C0EC8DA1AF}">
      <dgm:prSet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dirty="0" smtClean="0"/>
            <a:t>What impact do these activities have? (Activity 3)</a:t>
          </a:r>
        </a:p>
      </dgm:t>
    </dgm:pt>
    <dgm:pt modelId="{CDEAE87E-D6D5-4EDA-AD7A-D7C255E2F143}" type="parTrans" cxnId="{5A5C181C-8975-4EB9-B2DE-4452EE502072}">
      <dgm:prSet/>
      <dgm:spPr/>
      <dgm:t>
        <a:bodyPr/>
        <a:lstStyle/>
        <a:p>
          <a:endParaRPr lang="en-GB"/>
        </a:p>
      </dgm:t>
    </dgm:pt>
    <dgm:pt modelId="{94E4D3AF-B53A-4105-BFDC-73A206F8368C}" type="sibTrans" cxnId="{5A5C181C-8975-4EB9-B2DE-4452EE502072}">
      <dgm:prSet/>
      <dgm:spPr/>
      <dgm:t>
        <a:bodyPr/>
        <a:lstStyle/>
        <a:p>
          <a:endParaRPr lang="en-GB"/>
        </a:p>
      </dgm:t>
    </dgm:pt>
    <dgm:pt modelId="{857D273B-068F-48F3-8438-83B45E55A975}" type="pres">
      <dgm:prSet presAssocID="{842CC9D7-E04D-4949-9DE1-13D552F1C7E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3C3613C-9039-498C-8E2E-55BABFB26365}" type="pres">
      <dgm:prSet presAssocID="{FBE2A6EB-4007-4BC3-A8B0-5D066E20F7C5}" presName="thickLine" presStyleLbl="alignNode1" presStyleIdx="0" presStyleCnt="2"/>
      <dgm:spPr/>
    </dgm:pt>
    <dgm:pt modelId="{57E61039-A7C2-4F59-B085-C3EEADC3197E}" type="pres">
      <dgm:prSet presAssocID="{FBE2A6EB-4007-4BC3-A8B0-5D066E20F7C5}" presName="horz1" presStyleCnt="0"/>
      <dgm:spPr/>
    </dgm:pt>
    <dgm:pt modelId="{E2549EED-199D-457E-A03B-3E764882451D}" type="pres">
      <dgm:prSet presAssocID="{FBE2A6EB-4007-4BC3-A8B0-5D066E20F7C5}" presName="tx1" presStyleLbl="revTx" presStyleIdx="0" presStyleCnt="2"/>
      <dgm:spPr/>
      <dgm:t>
        <a:bodyPr/>
        <a:lstStyle/>
        <a:p>
          <a:endParaRPr lang="en-GB"/>
        </a:p>
      </dgm:t>
    </dgm:pt>
    <dgm:pt modelId="{89428B7B-C41A-460C-B361-FB2CAF4D102C}" type="pres">
      <dgm:prSet presAssocID="{FBE2A6EB-4007-4BC3-A8B0-5D066E20F7C5}" presName="vert1" presStyleCnt="0"/>
      <dgm:spPr/>
    </dgm:pt>
    <dgm:pt modelId="{F809CB95-65AC-4926-A2CE-D9E6BCFD2FE6}" type="pres">
      <dgm:prSet presAssocID="{E79AFA1C-DB05-4324-B2FA-95C0EC8DA1AF}" presName="thickLine" presStyleLbl="alignNode1" presStyleIdx="1" presStyleCnt="2"/>
      <dgm:spPr/>
    </dgm:pt>
    <dgm:pt modelId="{D39AAE8C-9630-4032-A014-DA994F8985A4}" type="pres">
      <dgm:prSet presAssocID="{E79AFA1C-DB05-4324-B2FA-95C0EC8DA1AF}" presName="horz1" presStyleCnt="0"/>
      <dgm:spPr/>
    </dgm:pt>
    <dgm:pt modelId="{1D865BAE-8FAA-47A0-B75D-D3886528532B}" type="pres">
      <dgm:prSet presAssocID="{E79AFA1C-DB05-4324-B2FA-95C0EC8DA1AF}" presName="tx1" presStyleLbl="revTx" presStyleIdx="1" presStyleCnt="2"/>
      <dgm:spPr/>
      <dgm:t>
        <a:bodyPr/>
        <a:lstStyle/>
        <a:p>
          <a:endParaRPr lang="en-GB"/>
        </a:p>
      </dgm:t>
    </dgm:pt>
    <dgm:pt modelId="{C8954F74-16FA-4AA1-B57F-DAFDA578693D}" type="pres">
      <dgm:prSet presAssocID="{E79AFA1C-DB05-4324-B2FA-95C0EC8DA1AF}" presName="vert1" presStyleCnt="0"/>
      <dgm:spPr/>
    </dgm:pt>
  </dgm:ptLst>
  <dgm:cxnLst>
    <dgm:cxn modelId="{5A5C181C-8975-4EB9-B2DE-4452EE502072}" srcId="{842CC9D7-E04D-4949-9DE1-13D552F1C7E8}" destId="{E79AFA1C-DB05-4324-B2FA-95C0EC8DA1AF}" srcOrd="1" destOrd="0" parTransId="{CDEAE87E-D6D5-4EDA-AD7A-D7C255E2F143}" sibTransId="{94E4D3AF-B53A-4105-BFDC-73A206F8368C}"/>
    <dgm:cxn modelId="{161EEBE4-DFB9-4002-8D6B-576B23800472}" type="presOf" srcId="{842CC9D7-E04D-4949-9DE1-13D552F1C7E8}" destId="{857D273B-068F-48F3-8438-83B45E55A975}" srcOrd="0" destOrd="0" presId="urn:microsoft.com/office/officeart/2008/layout/LinedList"/>
    <dgm:cxn modelId="{D1676BE8-C931-432E-A03D-196E178471C1}" type="presOf" srcId="{E79AFA1C-DB05-4324-B2FA-95C0EC8DA1AF}" destId="{1D865BAE-8FAA-47A0-B75D-D3886528532B}" srcOrd="0" destOrd="0" presId="urn:microsoft.com/office/officeart/2008/layout/LinedList"/>
    <dgm:cxn modelId="{E2D981CB-25C6-4666-AFF1-EF8BA888CD2C}" type="presOf" srcId="{FBE2A6EB-4007-4BC3-A8B0-5D066E20F7C5}" destId="{E2549EED-199D-457E-A03B-3E764882451D}" srcOrd="0" destOrd="0" presId="urn:microsoft.com/office/officeart/2008/layout/LinedList"/>
    <dgm:cxn modelId="{61C8C59F-C301-43B7-AAD9-F90F97062B32}" srcId="{842CC9D7-E04D-4949-9DE1-13D552F1C7E8}" destId="{FBE2A6EB-4007-4BC3-A8B0-5D066E20F7C5}" srcOrd="0" destOrd="0" parTransId="{65A86BBE-CBB7-49EA-A809-B6B8CD1DEE26}" sibTransId="{9543DFA4-CAA7-45DD-9AA6-C2B654B9C4AD}"/>
    <dgm:cxn modelId="{C45296D0-8CA9-425E-8556-CE4AA8A17221}" type="presParOf" srcId="{857D273B-068F-48F3-8438-83B45E55A975}" destId="{D3C3613C-9039-498C-8E2E-55BABFB26365}" srcOrd="0" destOrd="0" presId="urn:microsoft.com/office/officeart/2008/layout/LinedList"/>
    <dgm:cxn modelId="{513635C1-6FC8-4B8A-B081-C508311EBA4C}" type="presParOf" srcId="{857D273B-068F-48F3-8438-83B45E55A975}" destId="{57E61039-A7C2-4F59-B085-C3EEADC3197E}" srcOrd="1" destOrd="0" presId="urn:microsoft.com/office/officeart/2008/layout/LinedList"/>
    <dgm:cxn modelId="{DE0F97E2-FBAF-4752-9A84-6BB01A3740C8}" type="presParOf" srcId="{57E61039-A7C2-4F59-B085-C3EEADC3197E}" destId="{E2549EED-199D-457E-A03B-3E764882451D}" srcOrd="0" destOrd="0" presId="urn:microsoft.com/office/officeart/2008/layout/LinedList"/>
    <dgm:cxn modelId="{5FDE6FEC-009C-41CC-98E9-AB763708AB8E}" type="presParOf" srcId="{57E61039-A7C2-4F59-B085-C3EEADC3197E}" destId="{89428B7B-C41A-460C-B361-FB2CAF4D102C}" srcOrd="1" destOrd="0" presId="urn:microsoft.com/office/officeart/2008/layout/LinedList"/>
    <dgm:cxn modelId="{88DE12B3-D9B4-449A-9E95-80D3BCAC4F17}" type="presParOf" srcId="{857D273B-068F-48F3-8438-83B45E55A975}" destId="{F809CB95-65AC-4926-A2CE-D9E6BCFD2FE6}" srcOrd="2" destOrd="0" presId="urn:microsoft.com/office/officeart/2008/layout/LinedList"/>
    <dgm:cxn modelId="{668BB95E-6FE5-43C0-B78E-9A3C0EF0BDF5}" type="presParOf" srcId="{857D273B-068F-48F3-8438-83B45E55A975}" destId="{D39AAE8C-9630-4032-A014-DA994F8985A4}" srcOrd="3" destOrd="0" presId="urn:microsoft.com/office/officeart/2008/layout/LinedList"/>
    <dgm:cxn modelId="{ED243B7F-766E-4749-AED2-405DAD8414BE}" type="presParOf" srcId="{D39AAE8C-9630-4032-A014-DA994F8985A4}" destId="{1D865BAE-8FAA-47A0-B75D-D3886528532B}" srcOrd="0" destOrd="0" presId="urn:microsoft.com/office/officeart/2008/layout/LinedList"/>
    <dgm:cxn modelId="{A4FC538F-E7A4-4798-85C2-A979C10E37BF}" type="presParOf" srcId="{D39AAE8C-9630-4032-A014-DA994F8985A4}" destId="{C8954F74-16FA-4AA1-B57F-DAFDA57869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B683F3EE-FE55-4F5A-9D60-BD9952E8B7A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F09E1DF-1DE1-47B3-A790-DE115F9A4319}">
      <dgm:prSet phldrT="[Text]"/>
      <dgm:spPr/>
      <dgm:t>
        <a:bodyPr/>
        <a:lstStyle/>
        <a:p>
          <a:r>
            <a:rPr lang="en-GB" dirty="0" smtClean="0"/>
            <a:t>Activity 4 – identify examples of impact from your own work relating to the different areas: patients, staff and organisation</a:t>
          </a:r>
        </a:p>
      </dgm:t>
    </dgm:pt>
    <dgm:pt modelId="{5DEB3D7B-A348-49AD-A962-3C494DE902B9}" type="parTrans" cxnId="{B513CDA8-3559-40A5-8D8C-7EAF175A632E}">
      <dgm:prSet/>
      <dgm:spPr/>
      <dgm:t>
        <a:bodyPr/>
        <a:lstStyle/>
        <a:p>
          <a:endParaRPr lang="en-GB"/>
        </a:p>
      </dgm:t>
    </dgm:pt>
    <dgm:pt modelId="{80C9ABB1-6035-4B0C-BDE7-C8E41A1C8AC1}" type="sibTrans" cxnId="{B513CDA8-3559-40A5-8D8C-7EAF175A632E}">
      <dgm:prSet/>
      <dgm:spPr/>
      <dgm:t>
        <a:bodyPr/>
        <a:lstStyle/>
        <a:p>
          <a:endParaRPr lang="en-GB"/>
        </a:p>
      </dgm:t>
    </dgm:pt>
    <dgm:pt modelId="{103B42BE-3249-47F3-A233-CDD627E2A95B}">
      <dgm:prSet/>
      <dgm:spPr/>
      <dgm:t>
        <a:bodyPr/>
        <a:lstStyle/>
        <a:p>
          <a:r>
            <a:rPr lang="en-GB" dirty="0" smtClean="0"/>
            <a:t>Not all may apply to all roles</a:t>
          </a:r>
        </a:p>
      </dgm:t>
    </dgm:pt>
    <dgm:pt modelId="{8E5E5E14-526D-4E92-A3FC-06BBA70B6C29}" type="parTrans" cxnId="{B6BF5E4A-E020-4255-9B16-FC2C5D102F8E}">
      <dgm:prSet/>
      <dgm:spPr/>
      <dgm:t>
        <a:bodyPr/>
        <a:lstStyle/>
        <a:p>
          <a:endParaRPr lang="en-GB"/>
        </a:p>
      </dgm:t>
    </dgm:pt>
    <dgm:pt modelId="{05803AAF-085F-4AE9-B705-C308EF62E950}" type="sibTrans" cxnId="{B6BF5E4A-E020-4255-9B16-FC2C5D102F8E}">
      <dgm:prSet/>
      <dgm:spPr/>
      <dgm:t>
        <a:bodyPr/>
        <a:lstStyle/>
        <a:p>
          <a:endParaRPr lang="en-GB"/>
        </a:p>
      </dgm:t>
    </dgm:pt>
    <dgm:pt modelId="{EF9BF0F8-1E09-4012-B23B-81913E90C984}">
      <dgm:prSet/>
      <dgm:spPr/>
      <dgm:t>
        <a:bodyPr/>
        <a:lstStyle/>
        <a:p>
          <a:r>
            <a:rPr lang="en-GB" smtClean="0"/>
            <a:t>Some outcomes may apply to more than one domain or indicator (e.g. smoking cessation)</a:t>
          </a:r>
          <a:endParaRPr lang="en-GB" dirty="0" smtClean="0"/>
        </a:p>
      </dgm:t>
    </dgm:pt>
    <dgm:pt modelId="{6FEE7C31-8795-4C7D-95DC-A351E9C5B008}" type="parTrans" cxnId="{493217FB-EBE9-48A9-8B29-0603020E5543}">
      <dgm:prSet/>
      <dgm:spPr/>
      <dgm:t>
        <a:bodyPr/>
        <a:lstStyle/>
        <a:p>
          <a:endParaRPr lang="en-GB"/>
        </a:p>
      </dgm:t>
    </dgm:pt>
    <dgm:pt modelId="{B8F4892E-2143-4D07-AF57-566DDCC42DD0}" type="sibTrans" cxnId="{493217FB-EBE9-48A9-8B29-0603020E5543}">
      <dgm:prSet/>
      <dgm:spPr/>
      <dgm:t>
        <a:bodyPr/>
        <a:lstStyle/>
        <a:p>
          <a:endParaRPr lang="en-GB"/>
        </a:p>
      </dgm:t>
    </dgm:pt>
    <dgm:pt modelId="{7AFFE411-3862-4E6A-A0C1-665FA769EE66}">
      <dgm:prSet/>
      <dgm:spPr/>
      <dgm:t>
        <a:bodyPr/>
        <a:lstStyle/>
        <a:p>
          <a:r>
            <a:rPr lang="en-GB" smtClean="0"/>
            <a:t>Use flexibly/degree of personal judgement</a:t>
          </a:r>
          <a:endParaRPr lang="en-GB" dirty="0" smtClean="0"/>
        </a:p>
      </dgm:t>
    </dgm:pt>
    <dgm:pt modelId="{78E3D174-F7D5-4849-B994-C6DFA5FB4378}" type="parTrans" cxnId="{B1B3E8C6-2AC6-48E9-8728-BB73D2E66AD8}">
      <dgm:prSet/>
      <dgm:spPr/>
      <dgm:t>
        <a:bodyPr/>
        <a:lstStyle/>
        <a:p>
          <a:endParaRPr lang="en-GB"/>
        </a:p>
      </dgm:t>
    </dgm:pt>
    <dgm:pt modelId="{85C30702-F836-4CBA-8174-548F5A4660B0}" type="sibTrans" cxnId="{B1B3E8C6-2AC6-48E9-8728-BB73D2E66AD8}">
      <dgm:prSet/>
      <dgm:spPr/>
      <dgm:t>
        <a:bodyPr/>
        <a:lstStyle/>
        <a:p>
          <a:endParaRPr lang="en-GB"/>
        </a:p>
      </dgm:t>
    </dgm:pt>
    <dgm:pt modelId="{8EDB62AE-B49E-4F2F-B0BE-0B13F0EA1553}" type="pres">
      <dgm:prSet presAssocID="{B683F3EE-FE55-4F5A-9D60-BD9952E8B7A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E1A4633-EF7A-4A88-BD8F-72E5064834EF}" type="pres">
      <dgm:prSet presAssocID="{EF09E1DF-1DE1-47B3-A790-DE115F9A4319}" presName="thickLine" presStyleLbl="alignNode1" presStyleIdx="0" presStyleCnt="4"/>
      <dgm:spPr/>
    </dgm:pt>
    <dgm:pt modelId="{BD83E5B3-27BD-46F2-AD6A-D4821806902B}" type="pres">
      <dgm:prSet presAssocID="{EF09E1DF-1DE1-47B3-A790-DE115F9A4319}" presName="horz1" presStyleCnt="0"/>
      <dgm:spPr/>
    </dgm:pt>
    <dgm:pt modelId="{ED63F156-CB23-455C-9770-E45137B54956}" type="pres">
      <dgm:prSet presAssocID="{EF09E1DF-1DE1-47B3-A790-DE115F9A4319}" presName="tx1" presStyleLbl="revTx" presStyleIdx="0" presStyleCnt="4" custScaleY="178767"/>
      <dgm:spPr/>
      <dgm:t>
        <a:bodyPr/>
        <a:lstStyle/>
        <a:p>
          <a:endParaRPr lang="en-GB"/>
        </a:p>
      </dgm:t>
    </dgm:pt>
    <dgm:pt modelId="{3A21409E-5FAE-48EC-810C-F8275117305D}" type="pres">
      <dgm:prSet presAssocID="{EF09E1DF-1DE1-47B3-A790-DE115F9A4319}" presName="vert1" presStyleCnt="0"/>
      <dgm:spPr/>
    </dgm:pt>
    <dgm:pt modelId="{96B49E36-AE10-42B8-8CC8-404AFFA78B2B}" type="pres">
      <dgm:prSet presAssocID="{103B42BE-3249-47F3-A233-CDD627E2A95B}" presName="thickLine" presStyleLbl="alignNode1" presStyleIdx="1" presStyleCnt="4"/>
      <dgm:spPr/>
    </dgm:pt>
    <dgm:pt modelId="{BD11F2D8-CB0E-4A01-8D37-959B0A075FB1}" type="pres">
      <dgm:prSet presAssocID="{103B42BE-3249-47F3-A233-CDD627E2A95B}" presName="horz1" presStyleCnt="0"/>
      <dgm:spPr/>
    </dgm:pt>
    <dgm:pt modelId="{505E8AD5-7E23-4812-97D7-733AE42C45C4}" type="pres">
      <dgm:prSet presAssocID="{103B42BE-3249-47F3-A233-CDD627E2A95B}" presName="tx1" presStyleLbl="revTx" presStyleIdx="1" presStyleCnt="4"/>
      <dgm:spPr/>
      <dgm:t>
        <a:bodyPr/>
        <a:lstStyle/>
        <a:p>
          <a:endParaRPr lang="en-GB"/>
        </a:p>
      </dgm:t>
    </dgm:pt>
    <dgm:pt modelId="{68D935DE-CE36-4065-814E-AE95F02BC2E7}" type="pres">
      <dgm:prSet presAssocID="{103B42BE-3249-47F3-A233-CDD627E2A95B}" presName="vert1" presStyleCnt="0"/>
      <dgm:spPr/>
    </dgm:pt>
    <dgm:pt modelId="{25A99735-283B-48CB-B7C7-ED24F404CD46}" type="pres">
      <dgm:prSet presAssocID="{EF9BF0F8-1E09-4012-B23B-81913E90C984}" presName="thickLine" presStyleLbl="alignNode1" presStyleIdx="2" presStyleCnt="4"/>
      <dgm:spPr/>
    </dgm:pt>
    <dgm:pt modelId="{9045DC9A-AB80-4C19-A9F4-4583DD5A6782}" type="pres">
      <dgm:prSet presAssocID="{EF9BF0F8-1E09-4012-B23B-81913E90C984}" presName="horz1" presStyleCnt="0"/>
      <dgm:spPr/>
    </dgm:pt>
    <dgm:pt modelId="{1AF93038-CB7B-4F9E-B124-1BB49B0DDD85}" type="pres">
      <dgm:prSet presAssocID="{EF9BF0F8-1E09-4012-B23B-81913E90C984}" presName="tx1" presStyleLbl="revTx" presStyleIdx="2" presStyleCnt="4"/>
      <dgm:spPr/>
      <dgm:t>
        <a:bodyPr/>
        <a:lstStyle/>
        <a:p>
          <a:endParaRPr lang="en-GB"/>
        </a:p>
      </dgm:t>
    </dgm:pt>
    <dgm:pt modelId="{A6A6BEE9-C690-4F40-BF44-94EAFA4FA586}" type="pres">
      <dgm:prSet presAssocID="{EF9BF0F8-1E09-4012-B23B-81913E90C984}" presName="vert1" presStyleCnt="0"/>
      <dgm:spPr/>
    </dgm:pt>
    <dgm:pt modelId="{D6C9362E-E84E-45A0-8CE1-6658C773853F}" type="pres">
      <dgm:prSet presAssocID="{7AFFE411-3862-4E6A-A0C1-665FA769EE66}" presName="thickLine" presStyleLbl="alignNode1" presStyleIdx="3" presStyleCnt="4"/>
      <dgm:spPr/>
    </dgm:pt>
    <dgm:pt modelId="{9CEC7084-467E-4346-B65F-9A6EA50C0BC8}" type="pres">
      <dgm:prSet presAssocID="{7AFFE411-3862-4E6A-A0C1-665FA769EE66}" presName="horz1" presStyleCnt="0"/>
      <dgm:spPr/>
    </dgm:pt>
    <dgm:pt modelId="{1059ABC1-53FC-4086-AD86-6A8389215749}" type="pres">
      <dgm:prSet presAssocID="{7AFFE411-3862-4E6A-A0C1-665FA769EE66}" presName="tx1" presStyleLbl="revTx" presStyleIdx="3" presStyleCnt="4"/>
      <dgm:spPr/>
      <dgm:t>
        <a:bodyPr/>
        <a:lstStyle/>
        <a:p>
          <a:endParaRPr lang="en-GB"/>
        </a:p>
      </dgm:t>
    </dgm:pt>
    <dgm:pt modelId="{55E7A6A7-7C44-40F9-A37E-CCADCA2FB192}" type="pres">
      <dgm:prSet presAssocID="{7AFFE411-3862-4E6A-A0C1-665FA769EE66}" presName="vert1" presStyleCnt="0"/>
      <dgm:spPr/>
    </dgm:pt>
  </dgm:ptLst>
  <dgm:cxnLst>
    <dgm:cxn modelId="{D77DD691-59CD-4958-9E90-E70C183B8504}" type="presOf" srcId="{103B42BE-3249-47F3-A233-CDD627E2A95B}" destId="{505E8AD5-7E23-4812-97D7-733AE42C45C4}" srcOrd="0" destOrd="0" presId="urn:microsoft.com/office/officeart/2008/layout/LinedList"/>
    <dgm:cxn modelId="{2B4592C3-8EC9-49D4-B73E-71EB23D9E7B5}" type="presOf" srcId="{EF09E1DF-1DE1-47B3-A790-DE115F9A4319}" destId="{ED63F156-CB23-455C-9770-E45137B54956}" srcOrd="0" destOrd="0" presId="urn:microsoft.com/office/officeart/2008/layout/LinedList"/>
    <dgm:cxn modelId="{52DE09B4-47B3-4FC4-969E-01474CE363E2}" type="presOf" srcId="{7AFFE411-3862-4E6A-A0C1-665FA769EE66}" destId="{1059ABC1-53FC-4086-AD86-6A8389215749}" srcOrd="0" destOrd="0" presId="urn:microsoft.com/office/officeart/2008/layout/LinedList"/>
    <dgm:cxn modelId="{4BDC0629-C444-489B-A279-84A34457947F}" type="presOf" srcId="{B683F3EE-FE55-4F5A-9D60-BD9952E8B7A5}" destId="{8EDB62AE-B49E-4F2F-B0BE-0B13F0EA1553}" srcOrd="0" destOrd="0" presId="urn:microsoft.com/office/officeart/2008/layout/LinedList"/>
    <dgm:cxn modelId="{B6BF5E4A-E020-4255-9B16-FC2C5D102F8E}" srcId="{B683F3EE-FE55-4F5A-9D60-BD9952E8B7A5}" destId="{103B42BE-3249-47F3-A233-CDD627E2A95B}" srcOrd="1" destOrd="0" parTransId="{8E5E5E14-526D-4E92-A3FC-06BBA70B6C29}" sibTransId="{05803AAF-085F-4AE9-B705-C308EF62E950}"/>
    <dgm:cxn modelId="{B513CDA8-3559-40A5-8D8C-7EAF175A632E}" srcId="{B683F3EE-FE55-4F5A-9D60-BD9952E8B7A5}" destId="{EF09E1DF-1DE1-47B3-A790-DE115F9A4319}" srcOrd="0" destOrd="0" parTransId="{5DEB3D7B-A348-49AD-A962-3C494DE902B9}" sibTransId="{80C9ABB1-6035-4B0C-BDE7-C8E41A1C8AC1}"/>
    <dgm:cxn modelId="{B1B3E8C6-2AC6-48E9-8728-BB73D2E66AD8}" srcId="{B683F3EE-FE55-4F5A-9D60-BD9952E8B7A5}" destId="{7AFFE411-3862-4E6A-A0C1-665FA769EE66}" srcOrd="3" destOrd="0" parTransId="{78E3D174-F7D5-4849-B994-C6DFA5FB4378}" sibTransId="{85C30702-F836-4CBA-8174-548F5A4660B0}"/>
    <dgm:cxn modelId="{1B4BE134-A948-4643-8E71-45C4C5CAB98B}" type="presOf" srcId="{EF9BF0F8-1E09-4012-B23B-81913E90C984}" destId="{1AF93038-CB7B-4F9E-B124-1BB49B0DDD85}" srcOrd="0" destOrd="0" presId="urn:microsoft.com/office/officeart/2008/layout/LinedList"/>
    <dgm:cxn modelId="{493217FB-EBE9-48A9-8B29-0603020E5543}" srcId="{B683F3EE-FE55-4F5A-9D60-BD9952E8B7A5}" destId="{EF9BF0F8-1E09-4012-B23B-81913E90C984}" srcOrd="2" destOrd="0" parTransId="{6FEE7C31-8795-4C7D-95DC-A351E9C5B008}" sibTransId="{B8F4892E-2143-4D07-AF57-566DDCC42DD0}"/>
    <dgm:cxn modelId="{2160E689-F78C-4D1B-9B5B-F4B390769016}" type="presParOf" srcId="{8EDB62AE-B49E-4F2F-B0BE-0B13F0EA1553}" destId="{DE1A4633-EF7A-4A88-BD8F-72E5064834EF}" srcOrd="0" destOrd="0" presId="urn:microsoft.com/office/officeart/2008/layout/LinedList"/>
    <dgm:cxn modelId="{9DA6343A-7B6C-4F29-8AC9-D0831901D61C}" type="presParOf" srcId="{8EDB62AE-B49E-4F2F-B0BE-0B13F0EA1553}" destId="{BD83E5B3-27BD-46F2-AD6A-D4821806902B}" srcOrd="1" destOrd="0" presId="urn:microsoft.com/office/officeart/2008/layout/LinedList"/>
    <dgm:cxn modelId="{3279FB55-BAEB-4D45-AE60-A856433E8296}" type="presParOf" srcId="{BD83E5B3-27BD-46F2-AD6A-D4821806902B}" destId="{ED63F156-CB23-455C-9770-E45137B54956}" srcOrd="0" destOrd="0" presId="urn:microsoft.com/office/officeart/2008/layout/LinedList"/>
    <dgm:cxn modelId="{63D8A617-25F6-433A-A9F0-C293EB988DFB}" type="presParOf" srcId="{BD83E5B3-27BD-46F2-AD6A-D4821806902B}" destId="{3A21409E-5FAE-48EC-810C-F8275117305D}" srcOrd="1" destOrd="0" presId="urn:microsoft.com/office/officeart/2008/layout/LinedList"/>
    <dgm:cxn modelId="{025C8E34-03A7-4377-BC56-20BD6B435FD5}" type="presParOf" srcId="{8EDB62AE-B49E-4F2F-B0BE-0B13F0EA1553}" destId="{96B49E36-AE10-42B8-8CC8-404AFFA78B2B}" srcOrd="2" destOrd="0" presId="urn:microsoft.com/office/officeart/2008/layout/LinedList"/>
    <dgm:cxn modelId="{7DC4586D-2B0C-4A7D-853C-0C9E67F31C63}" type="presParOf" srcId="{8EDB62AE-B49E-4F2F-B0BE-0B13F0EA1553}" destId="{BD11F2D8-CB0E-4A01-8D37-959B0A075FB1}" srcOrd="3" destOrd="0" presId="urn:microsoft.com/office/officeart/2008/layout/LinedList"/>
    <dgm:cxn modelId="{60A62AD3-3E72-4BF6-BD5B-57ACF231B7A8}" type="presParOf" srcId="{BD11F2D8-CB0E-4A01-8D37-959B0A075FB1}" destId="{505E8AD5-7E23-4812-97D7-733AE42C45C4}" srcOrd="0" destOrd="0" presId="urn:microsoft.com/office/officeart/2008/layout/LinedList"/>
    <dgm:cxn modelId="{9A059B64-FBDD-44FF-8BA9-B3ABA4A9E942}" type="presParOf" srcId="{BD11F2D8-CB0E-4A01-8D37-959B0A075FB1}" destId="{68D935DE-CE36-4065-814E-AE95F02BC2E7}" srcOrd="1" destOrd="0" presId="urn:microsoft.com/office/officeart/2008/layout/LinedList"/>
    <dgm:cxn modelId="{0A6CB821-EAC9-47B7-90BF-3D076A48478B}" type="presParOf" srcId="{8EDB62AE-B49E-4F2F-B0BE-0B13F0EA1553}" destId="{25A99735-283B-48CB-B7C7-ED24F404CD46}" srcOrd="4" destOrd="0" presId="urn:microsoft.com/office/officeart/2008/layout/LinedList"/>
    <dgm:cxn modelId="{A109ED01-1C33-4712-BEB9-329A6A6805AD}" type="presParOf" srcId="{8EDB62AE-B49E-4F2F-B0BE-0B13F0EA1553}" destId="{9045DC9A-AB80-4C19-A9F4-4583DD5A6782}" srcOrd="5" destOrd="0" presId="urn:microsoft.com/office/officeart/2008/layout/LinedList"/>
    <dgm:cxn modelId="{CCA7D8EE-7563-4572-9B43-674831B1CF42}" type="presParOf" srcId="{9045DC9A-AB80-4C19-A9F4-4583DD5A6782}" destId="{1AF93038-CB7B-4F9E-B124-1BB49B0DDD85}" srcOrd="0" destOrd="0" presId="urn:microsoft.com/office/officeart/2008/layout/LinedList"/>
    <dgm:cxn modelId="{74F273D2-CB8C-4CC5-97E3-16258FA6677B}" type="presParOf" srcId="{9045DC9A-AB80-4C19-A9F4-4583DD5A6782}" destId="{A6A6BEE9-C690-4F40-BF44-94EAFA4FA586}" srcOrd="1" destOrd="0" presId="urn:microsoft.com/office/officeart/2008/layout/LinedList"/>
    <dgm:cxn modelId="{5A363765-ECC0-4AF7-BFE1-0AA3B6752567}" type="presParOf" srcId="{8EDB62AE-B49E-4F2F-B0BE-0B13F0EA1553}" destId="{D6C9362E-E84E-45A0-8CE1-6658C773853F}" srcOrd="6" destOrd="0" presId="urn:microsoft.com/office/officeart/2008/layout/LinedList"/>
    <dgm:cxn modelId="{A8387135-F257-41F8-8D0F-E53EC64BA8D0}" type="presParOf" srcId="{8EDB62AE-B49E-4F2F-B0BE-0B13F0EA1553}" destId="{9CEC7084-467E-4346-B65F-9A6EA50C0BC8}" srcOrd="7" destOrd="0" presId="urn:microsoft.com/office/officeart/2008/layout/LinedList"/>
    <dgm:cxn modelId="{1C137B75-E86E-4A98-B923-D152BD387FCB}" type="presParOf" srcId="{9CEC7084-467E-4346-B65F-9A6EA50C0BC8}" destId="{1059ABC1-53FC-4086-AD86-6A8389215749}" srcOrd="0" destOrd="0" presId="urn:microsoft.com/office/officeart/2008/layout/LinedList"/>
    <dgm:cxn modelId="{218F6159-F6EA-4601-89D1-2E4D7E9E29E1}" type="presParOf" srcId="{9CEC7084-467E-4346-B65F-9A6EA50C0BC8}" destId="{55E7A6A7-7C44-40F9-A37E-CCADCA2FB19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D34C3A69-7313-447A-9CEF-3AEAAA29C4E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43E6C2B-2535-4C8A-9767-C52817C17CE7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dirty="0" smtClean="0"/>
            <a:t>Cannot capture every impact!</a:t>
          </a:r>
          <a:endParaRPr lang="en-GB" dirty="0"/>
        </a:p>
      </dgm:t>
    </dgm:pt>
    <dgm:pt modelId="{C2DABE72-6D89-4938-811A-8DC24F76C073}" type="parTrans" cxnId="{4A898D52-D78F-4192-B88D-DD3C5EEFF0A5}">
      <dgm:prSet/>
      <dgm:spPr/>
      <dgm:t>
        <a:bodyPr/>
        <a:lstStyle/>
        <a:p>
          <a:endParaRPr lang="en-GB"/>
        </a:p>
      </dgm:t>
    </dgm:pt>
    <dgm:pt modelId="{900FB1B6-2D1D-4C47-A6C6-CB112396E54B}" type="sibTrans" cxnId="{4A898D52-D78F-4192-B88D-DD3C5EEFF0A5}">
      <dgm:prSet/>
      <dgm:spPr/>
      <dgm:t>
        <a:bodyPr/>
        <a:lstStyle/>
        <a:p>
          <a:endParaRPr lang="en-GB"/>
        </a:p>
      </dgm:t>
    </dgm:pt>
    <dgm:pt modelId="{E8B7060B-8952-4446-A921-4993C7A190B3}">
      <dgm:prSet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dirty="0" smtClean="0"/>
            <a:t>Need to prioritise - discuss with stakeholders</a:t>
          </a:r>
        </a:p>
      </dgm:t>
    </dgm:pt>
    <dgm:pt modelId="{026753A5-5ED8-441B-A3AB-0B472041ADE3}" type="parTrans" cxnId="{F8E845AF-352F-46FF-8C6C-9C791ACF5F32}">
      <dgm:prSet/>
      <dgm:spPr/>
      <dgm:t>
        <a:bodyPr/>
        <a:lstStyle/>
        <a:p>
          <a:endParaRPr lang="en-GB"/>
        </a:p>
      </dgm:t>
    </dgm:pt>
    <dgm:pt modelId="{3B3EC2FA-4C78-48CE-B5EB-FA9C7483950B}" type="sibTrans" cxnId="{F8E845AF-352F-46FF-8C6C-9C791ACF5F32}">
      <dgm:prSet/>
      <dgm:spPr/>
      <dgm:t>
        <a:bodyPr/>
        <a:lstStyle/>
        <a:p>
          <a:endParaRPr lang="en-GB"/>
        </a:p>
      </dgm:t>
    </dgm:pt>
    <dgm:pt modelId="{44B13031-EE66-4CB8-B79D-788D06D49922}">
      <dgm:prSet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dirty="0" smtClean="0"/>
            <a:t>Worthwhile exploring direct and indirect impact in all 3 domains</a:t>
          </a:r>
        </a:p>
      </dgm:t>
    </dgm:pt>
    <dgm:pt modelId="{182046C0-D3C7-4888-A763-AD3FBBE8C14A}" type="parTrans" cxnId="{E99C0822-9676-4562-9E22-6F53B1832638}">
      <dgm:prSet/>
      <dgm:spPr/>
      <dgm:t>
        <a:bodyPr/>
        <a:lstStyle/>
        <a:p>
          <a:endParaRPr lang="en-GB"/>
        </a:p>
      </dgm:t>
    </dgm:pt>
    <dgm:pt modelId="{4384B782-ED8A-4F51-9388-AE13151FDFF1}" type="sibTrans" cxnId="{E99C0822-9676-4562-9E22-6F53B1832638}">
      <dgm:prSet/>
      <dgm:spPr/>
      <dgm:t>
        <a:bodyPr/>
        <a:lstStyle/>
        <a:p>
          <a:endParaRPr lang="en-GB"/>
        </a:p>
      </dgm:t>
    </dgm:pt>
    <dgm:pt modelId="{0127E600-4300-4F85-A861-03E7A8ECE396}" type="pres">
      <dgm:prSet presAssocID="{D34C3A69-7313-447A-9CEF-3AEAAA29C4E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C0AC39BD-183B-4DED-9B9C-BDCD00462425}" type="pres">
      <dgm:prSet presAssocID="{D43E6C2B-2535-4C8A-9767-C52817C17CE7}" presName="thickLine" presStyleLbl="alignNode1" presStyleIdx="0" presStyleCnt="3"/>
      <dgm:spPr/>
    </dgm:pt>
    <dgm:pt modelId="{26216CEE-4CCC-4FA6-A0B8-4DBB12D275FD}" type="pres">
      <dgm:prSet presAssocID="{D43E6C2B-2535-4C8A-9767-C52817C17CE7}" presName="horz1" presStyleCnt="0"/>
      <dgm:spPr/>
    </dgm:pt>
    <dgm:pt modelId="{48E73639-9627-4DDF-9FAE-273B8C0716C6}" type="pres">
      <dgm:prSet presAssocID="{D43E6C2B-2535-4C8A-9767-C52817C17CE7}" presName="tx1" presStyleLbl="revTx" presStyleIdx="0" presStyleCnt="3" custScaleY="72187"/>
      <dgm:spPr/>
      <dgm:t>
        <a:bodyPr/>
        <a:lstStyle/>
        <a:p>
          <a:endParaRPr lang="en-GB"/>
        </a:p>
      </dgm:t>
    </dgm:pt>
    <dgm:pt modelId="{0622A931-FD8B-4987-82BD-B34EFECD0F3F}" type="pres">
      <dgm:prSet presAssocID="{D43E6C2B-2535-4C8A-9767-C52817C17CE7}" presName="vert1" presStyleCnt="0"/>
      <dgm:spPr/>
    </dgm:pt>
    <dgm:pt modelId="{CD2C6DA1-4FE1-4B21-87DA-B5491E392707}" type="pres">
      <dgm:prSet presAssocID="{E8B7060B-8952-4446-A921-4993C7A190B3}" presName="thickLine" presStyleLbl="alignNode1" presStyleIdx="1" presStyleCnt="3"/>
      <dgm:spPr/>
    </dgm:pt>
    <dgm:pt modelId="{19F70DF3-C959-420E-A9AD-F21240F864DD}" type="pres">
      <dgm:prSet presAssocID="{E8B7060B-8952-4446-A921-4993C7A190B3}" presName="horz1" presStyleCnt="0"/>
      <dgm:spPr/>
    </dgm:pt>
    <dgm:pt modelId="{88CABD19-9D85-4497-BBC3-34CF96EBB840}" type="pres">
      <dgm:prSet presAssocID="{E8B7060B-8952-4446-A921-4993C7A190B3}" presName="tx1" presStyleLbl="revTx" presStyleIdx="1" presStyleCnt="3" custScaleY="65142"/>
      <dgm:spPr/>
      <dgm:t>
        <a:bodyPr/>
        <a:lstStyle/>
        <a:p>
          <a:endParaRPr lang="en-GB"/>
        </a:p>
      </dgm:t>
    </dgm:pt>
    <dgm:pt modelId="{A57F3A04-9DFD-485D-9F78-D492F6F0D7BC}" type="pres">
      <dgm:prSet presAssocID="{E8B7060B-8952-4446-A921-4993C7A190B3}" presName="vert1" presStyleCnt="0"/>
      <dgm:spPr/>
    </dgm:pt>
    <dgm:pt modelId="{25AA9293-16BF-4E45-B49E-F854E283C329}" type="pres">
      <dgm:prSet presAssocID="{44B13031-EE66-4CB8-B79D-788D06D49922}" presName="thickLine" presStyleLbl="alignNode1" presStyleIdx="2" presStyleCnt="3"/>
      <dgm:spPr/>
    </dgm:pt>
    <dgm:pt modelId="{ADA178FA-638C-461E-9EC2-0A6707B727BB}" type="pres">
      <dgm:prSet presAssocID="{44B13031-EE66-4CB8-B79D-788D06D49922}" presName="horz1" presStyleCnt="0"/>
      <dgm:spPr/>
    </dgm:pt>
    <dgm:pt modelId="{88F99DF6-4091-4E33-8DD3-D2657628F52F}" type="pres">
      <dgm:prSet presAssocID="{44B13031-EE66-4CB8-B79D-788D06D49922}" presName="tx1" presStyleLbl="revTx" presStyleIdx="2" presStyleCnt="3"/>
      <dgm:spPr/>
      <dgm:t>
        <a:bodyPr/>
        <a:lstStyle/>
        <a:p>
          <a:endParaRPr lang="en-GB"/>
        </a:p>
      </dgm:t>
    </dgm:pt>
    <dgm:pt modelId="{5877FA71-B809-4AB1-AFD7-0FC8955A904E}" type="pres">
      <dgm:prSet presAssocID="{44B13031-EE66-4CB8-B79D-788D06D49922}" presName="vert1" presStyleCnt="0"/>
      <dgm:spPr/>
    </dgm:pt>
  </dgm:ptLst>
  <dgm:cxnLst>
    <dgm:cxn modelId="{F8E845AF-352F-46FF-8C6C-9C791ACF5F32}" srcId="{D34C3A69-7313-447A-9CEF-3AEAAA29C4E3}" destId="{E8B7060B-8952-4446-A921-4993C7A190B3}" srcOrd="1" destOrd="0" parTransId="{026753A5-5ED8-441B-A3AB-0B472041ADE3}" sibTransId="{3B3EC2FA-4C78-48CE-B5EB-FA9C7483950B}"/>
    <dgm:cxn modelId="{FE551B69-F0FD-43C4-B9CB-181EFB1A3925}" type="presOf" srcId="{E8B7060B-8952-4446-A921-4993C7A190B3}" destId="{88CABD19-9D85-4497-BBC3-34CF96EBB840}" srcOrd="0" destOrd="0" presId="urn:microsoft.com/office/officeart/2008/layout/LinedList"/>
    <dgm:cxn modelId="{2CCF3094-C4E7-472F-9EFA-E50B16ABAC42}" type="presOf" srcId="{D34C3A69-7313-447A-9CEF-3AEAAA29C4E3}" destId="{0127E600-4300-4F85-A861-03E7A8ECE396}" srcOrd="0" destOrd="0" presId="urn:microsoft.com/office/officeart/2008/layout/LinedList"/>
    <dgm:cxn modelId="{4A898D52-D78F-4192-B88D-DD3C5EEFF0A5}" srcId="{D34C3A69-7313-447A-9CEF-3AEAAA29C4E3}" destId="{D43E6C2B-2535-4C8A-9767-C52817C17CE7}" srcOrd="0" destOrd="0" parTransId="{C2DABE72-6D89-4938-811A-8DC24F76C073}" sibTransId="{900FB1B6-2D1D-4C47-A6C6-CB112396E54B}"/>
    <dgm:cxn modelId="{D15C3FEB-E078-4C6C-8561-790D21C70663}" type="presOf" srcId="{D43E6C2B-2535-4C8A-9767-C52817C17CE7}" destId="{48E73639-9627-4DDF-9FAE-273B8C0716C6}" srcOrd="0" destOrd="0" presId="urn:microsoft.com/office/officeart/2008/layout/LinedList"/>
    <dgm:cxn modelId="{29F05527-E55F-4352-ACC9-061867BDF41A}" type="presOf" srcId="{44B13031-EE66-4CB8-B79D-788D06D49922}" destId="{88F99DF6-4091-4E33-8DD3-D2657628F52F}" srcOrd="0" destOrd="0" presId="urn:microsoft.com/office/officeart/2008/layout/LinedList"/>
    <dgm:cxn modelId="{E99C0822-9676-4562-9E22-6F53B1832638}" srcId="{D34C3A69-7313-447A-9CEF-3AEAAA29C4E3}" destId="{44B13031-EE66-4CB8-B79D-788D06D49922}" srcOrd="2" destOrd="0" parTransId="{182046C0-D3C7-4888-A763-AD3FBBE8C14A}" sibTransId="{4384B782-ED8A-4F51-9388-AE13151FDFF1}"/>
    <dgm:cxn modelId="{DEFC652D-D343-4939-889E-865044321E2F}" type="presParOf" srcId="{0127E600-4300-4F85-A861-03E7A8ECE396}" destId="{C0AC39BD-183B-4DED-9B9C-BDCD00462425}" srcOrd="0" destOrd="0" presId="urn:microsoft.com/office/officeart/2008/layout/LinedList"/>
    <dgm:cxn modelId="{5296E689-CE2F-46EB-B8CD-5C3EBBFD3D11}" type="presParOf" srcId="{0127E600-4300-4F85-A861-03E7A8ECE396}" destId="{26216CEE-4CCC-4FA6-A0B8-4DBB12D275FD}" srcOrd="1" destOrd="0" presId="urn:microsoft.com/office/officeart/2008/layout/LinedList"/>
    <dgm:cxn modelId="{255BE52D-C637-4D09-A8CD-C9A6AD530B2E}" type="presParOf" srcId="{26216CEE-4CCC-4FA6-A0B8-4DBB12D275FD}" destId="{48E73639-9627-4DDF-9FAE-273B8C0716C6}" srcOrd="0" destOrd="0" presId="urn:microsoft.com/office/officeart/2008/layout/LinedList"/>
    <dgm:cxn modelId="{8DA9CE60-52BB-4E86-B005-6B55B9941B35}" type="presParOf" srcId="{26216CEE-4CCC-4FA6-A0B8-4DBB12D275FD}" destId="{0622A931-FD8B-4987-82BD-B34EFECD0F3F}" srcOrd="1" destOrd="0" presId="urn:microsoft.com/office/officeart/2008/layout/LinedList"/>
    <dgm:cxn modelId="{C65C1D3C-C1F5-49E4-83BE-1A34FF3D88BA}" type="presParOf" srcId="{0127E600-4300-4F85-A861-03E7A8ECE396}" destId="{CD2C6DA1-4FE1-4B21-87DA-B5491E392707}" srcOrd="2" destOrd="0" presId="urn:microsoft.com/office/officeart/2008/layout/LinedList"/>
    <dgm:cxn modelId="{63EA9099-4B9F-4243-B018-9BE4198B4248}" type="presParOf" srcId="{0127E600-4300-4F85-A861-03E7A8ECE396}" destId="{19F70DF3-C959-420E-A9AD-F21240F864DD}" srcOrd="3" destOrd="0" presId="urn:microsoft.com/office/officeart/2008/layout/LinedList"/>
    <dgm:cxn modelId="{FE478FF7-D91A-478B-9BC5-F56740470080}" type="presParOf" srcId="{19F70DF3-C959-420E-A9AD-F21240F864DD}" destId="{88CABD19-9D85-4497-BBC3-34CF96EBB840}" srcOrd="0" destOrd="0" presId="urn:microsoft.com/office/officeart/2008/layout/LinedList"/>
    <dgm:cxn modelId="{343B785C-B3D3-487D-8D15-E7F1064B365E}" type="presParOf" srcId="{19F70DF3-C959-420E-A9AD-F21240F864DD}" destId="{A57F3A04-9DFD-485D-9F78-D492F6F0D7BC}" srcOrd="1" destOrd="0" presId="urn:microsoft.com/office/officeart/2008/layout/LinedList"/>
    <dgm:cxn modelId="{4C2C90BC-A0DF-424A-B54D-6ED1ADD6C338}" type="presParOf" srcId="{0127E600-4300-4F85-A861-03E7A8ECE396}" destId="{25AA9293-16BF-4E45-B49E-F854E283C329}" srcOrd="4" destOrd="0" presId="urn:microsoft.com/office/officeart/2008/layout/LinedList"/>
    <dgm:cxn modelId="{BC01A708-DD83-4A3F-B55F-66545A28D560}" type="presParOf" srcId="{0127E600-4300-4F85-A861-03E7A8ECE396}" destId="{ADA178FA-638C-461E-9EC2-0A6707B727BB}" srcOrd="5" destOrd="0" presId="urn:microsoft.com/office/officeart/2008/layout/LinedList"/>
    <dgm:cxn modelId="{D5B3BA95-D20B-460E-9CC9-1CCDE54B6242}" type="presParOf" srcId="{ADA178FA-638C-461E-9EC2-0A6707B727BB}" destId="{88F99DF6-4091-4E33-8DD3-D2657628F52F}" srcOrd="0" destOrd="0" presId="urn:microsoft.com/office/officeart/2008/layout/LinedList"/>
    <dgm:cxn modelId="{8422AFDD-233E-4B01-A0E5-312CD7526135}" type="presParOf" srcId="{ADA178FA-638C-461E-9EC2-0A6707B727BB}" destId="{5877FA71-B809-4AB1-AFD7-0FC8955A904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3A2554F4-789F-47B9-9C9A-5753D6CB265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FD846EC-660E-4CE3-94B1-8192BE9FEB05}">
      <dgm:prSet phldrT="[Text]"/>
      <dgm:spPr/>
      <dgm:t>
        <a:bodyPr/>
        <a:lstStyle/>
        <a:p>
          <a:r>
            <a:rPr lang="en-GB" dirty="0" smtClean="0"/>
            <a:t>Activity 6: Assessing the barriers &amp; facilitators to capturing evidence of impact</a:t>
          </a:r>
          <a:endParaRPr lang="en-GB" dirty="0"/>
        </a:p>
      </dgm:t>
    </dgm:pt>
    <dgm:pt modelId="{BBDDA0FF-5999-444E-8AEE-DB5BAE3691A8}" type="parTrans" cxnId="{0B9912FE-F91E-44AA-BB76-B9AE1B9E4899}">
      <dgm:prSet/>
      <dgm:spPr/>
      <dgm:t>
        <a:bodyPr/>
        <a:lstStyle/>
        <a:p>
          <a:endParaRPr lang="en-GB"/>
        </a:p>
      </dgm:t>
    </dgm:pt>
    <dgm:pt modelId="{710483DF-7F53-4F23-B50C-1AC36DC73B12}" type="sibTrans" cxnId="{0B9912FE-F91E-44AA-BB76-B9AE1B9E4899}">
      <dgm:prSet/>
      <dgm:spPr/>
      <dgm:t>
        <a:bodyPr/>
        <a:lstStyle/>
        <a:p>
          <a:endParaRPr lang="en-GB"/>
        </a:p>
      </dgm:t>
    </dgm:pt>
    <dgm:pt modelId="{C7CD9471-3BF7-4E95-AA94-94F7E8DDD337}" type="pres">
      <dgm:prSet presAssocID="{3A2554F4-789F-47B9-9C9A-5753D6CB265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622CE1CC-56A6-44FB-998A-3D67F2879518}" type="pres">
      <dgm:prSet presAssocID="{6FD846EC-660E-4CE3-94B1-8192BE9FEB05}" presName="thickLine" presStyleLbl="alignNode1" presStyleIdx="0" presStyleCnt="1"/>
      <dgm:spPr/>
    </dgm:pt>
    <dgm:pt modelId="{180B310B-E260-470B-9750-37619E505A76}" type="pres">
      <dgm:prSet presAssocID="{6FD846EC-660E-4CE3-94B1-8192BE9FEB05}" presName="horz1" presStyleCnt="0"/>
      <dgm:spPr/>
    </dgm:pt>
    <dgm:pt modelId="{BE1E9638-3970-4020-9250-E049652F7956}" type="pres">
      <dgm:prSet presAssocID="{6FD846EC-660E-4CE3-94B1-8192BE9FEB05}" presName="tx1" presStyleLbl="revTx" presStyleIdx="0" presStyleCnt="1" custLinFactNeighborX="-1174" custLinFactNeighborY="-26577"/>
      <dgm:spPr/>
      <dgm:t>
        <a:bodyPr/>
        <a:lstStyle/>
        <a:p>
          <a:endParaRPr lang="en-GB"/>
        </a:p>
      </dgm:t>
    </dgm:pt>
    <dgm:pt modelId="{01EF58F8-12FF-490C-8292-DCE3A0591232}" type="pres">
      <dgm:prSet presAssocID="{6FD846EC-660E-4CE3-94B1-8192BE9FEB05}" presName="vert1" presStyleCnt="0"/>
      <dgm:spPr/>
    </dgm:pt>
  </dgm:ptLst>
  <dgm:cxnLst>
    <dgm:cxn modelId="{EC1DC0DE-920B-4DE2-89B6-40533C5F24E4}" type="presOf" srcId="{6FD846EC-660E-4CE3-94B1-8192BE9FEB05}" destId="{BE1E9638-3970-4020-9250-E049652F7956}" srcOrd="0" destOrd="0" presId="urn:microsoft.com/office/officeart/2008/layout/LinedList"/>
    <dgm:cxn modelId="{0B9912FE-F91E-44AA-BB76-B9AE1B9E4899}" srcId="{3A2554F4-789F-47B9-9C9A-5753D6CB2654}" destId="{6FD846EC-660E-4CE3-94B1-8192BE9FEB05}" srcOrd="0" destOrd="0" parTransId="{BBDDA0FF-5999-444E-8AEE-DB5BAE3691A8}" sibTransId="{710483DF-7F53-4F23-B50C-1AC36DC73B12}"/>
    <dgm:cxn modelId="{F5E1775F-92B8-4303-9014-1F220ED830B4}" type="presOf" srcId="{3A2554F4-789F-47B9-9C9A-5753D6CB2654}" destId="{C7CD9471-3BF7-4E95-AA94-94F7E8DDD337}" srcOrd="0" destOrd="0" presId="urn:microsoft.com/office/officeart/2008/layout/LinedList"/>
    <dgm:cxn modelId="{1CE1733B-EEB1-4A75-892C-C964756579CE}" type="presParOf" srcId="{C7CD9471-3BF7-4E95-AA94-94F7E8DDD337}" destId="{622CE1CC-56A6-44FB-998A-3D67F2879518}" srcOrd="0" destOrd="0" presId="urn:microsoft.com/office/officeart/2008/layout/LinedList"/>
    <dgm:cxn modelId="{DC4A4E29-B68F-42C1-BC68-5C981C518DB2}" type="presParOf" srcId="{C7CD9471-3BF7-4E95-AA94-94F7E8DDD337}" destId="{180B310B-E260-470B-9750-37619E505A76}" srcOrd="1" destOrd="0" presId="urn:microsoft.com/office/officeart/2008/layout/LinedList"/>
    <dgm:cxn modelId="{0F1F3248-AD3F-4BAF-8315-EB279EA51050}" type="presParOf" srcId="{180B310B-E260-470B-9750-37619E505A76}" destId="{BE1E9638-3970-4020-9250-E049652F7956}" srcOrd="0" destOrd="0" presId="urn:microsoft.com/office/officeart/2008/layout/LinedList"/>
    <dgm:cxn modelId="{DCC33BBB-3A87-4173-B22C-A149B6ED45D6}" type="presParOf" srcId="{180B310B-E260-470B-9750-37619E505A76}" destId="{01EF58F8-12FF-490C-8292-DCE3A059123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C68FB0BB-17CB-48E2-B52F-9B5ADCC44EC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102E901-2D39-48D7-922E-C0A722FCA725}">
      <dgm:prSet phldrT="[Text]"/>
      <dgm:spPr/>
      <dgm:t>
        <a:bodyPr/>
        <a:lstStyle/>
        <a:p>
          <a:r>
            <a:rPr lang="en-GB" dirty="0" smtClean="0"/>
            <a:t>What approaches might be used to capture impact (e.g. existing data, quantitative, qualitative)</a:t>
          </a:r>
          <a:endParaRPr lang="en-GB" dirty="0"/>
        </a:p>
      </dgm:t>
    </dgm:pt>
    <dgm:pt modelId="{1CCB531C-0A47-4EAD-9038-26D6EA17AD68}" type="parTrans" cxnId="{92AB8639-22E1-4B08-B100-B2DF515C8B8B}">
      <dgm:prSet/>
      <dgm:spPr/>
      <dgm:t>
        <a:bodyPr/>
        <a:lstStyle/>
        <a:p>
          <a:endParaRPr lang="en-GB"/>
        </a:p>
      </dgm:t>
    </dgm:pt>
    <dgm:pt modelId="{F824E6E6-49DD-4ADF-BC64-A3F4714D3B0D}" type="sibTrans" cxnId="{92AB8639-22E1-4B08-B100-B2DF515C8B8B}">
      <dgm:prSet/>
      <dgm:spPr/>
      <dgm:t>
        <a:bodyPr/>
        <a:lstStyle/>
        <a:p>
          <a:endParaRPr lang="en-GB"/>
        </a:p>
      </dgm:t>
    </dgm:pt>
    <dgm:pt modelId="{62E4985D-08B8-47CA-8924-0EFC6B32BEDF}">
      <dgm:prSet/>
      <dgm:spPr/>
      <dgm:t>
        <a:bodyPr/>
        <a:lstStyle/>
        <a:p>
          <a:endParaRPr lang="en-GB" dirty="0"/>
        </a:p>
      </dgm:t>
    </dgm:pt>
    <dgm:pt modelId="{D68AA3F1-E702-4354-89D3-0E877CD7B4E0}" type="parTrans" cxnId="{3208C58E-D0E6-4A9B-932F-3951EA0D169E}">
      <dgm:prSet/>
      <dgm:spPr/>
      <dgm:t>
        <a:bodyPr/>
        <a:lstStyle/>
        <a:p>
          <a:endParaRPr lang="en-GB"/>
        </a:p>
      </dgm:t>
    </dgm:pt>
    <dgm:pt modelId="{0F59A4D3-16C9-4E08-989C-371F3A2711CD}" type="sibTrans" cxnId="{3208C58E-D0E6-4A9B-932F-3951EA0D169E}">
      <dgm:prSet/>
      <dgm:spPr/>
      <dgm:t>
        <a:bodyPr/>
        <a:lstStyle/>
        <a:p>
          <a:endParaRPr lang="en-GB"/>
        </a:p>
      </dgm:t>
    </dgm:pt>
    <dgm:pt modelId="{8B701C8E-D402-484C-BC6B-7E22395172A7}">
      <dgm:prSet/>
      <dgm:spPr/>
      <dgm:t>
        <a:bodyPr/>
        <a:lstStyle/>
        <a:p>
          <a:r>
            <a:rPr lang="en-GB" dirty="0" smtClean="0"/>
            <a:t>Key issues/questions to ask relating to using the different approaches</a:t>
          </a:r>
          <a:endParaRPr lang="en-GB" dirty="0"/>
        </a:p>
      </dgm:t>
    </dgm:pt>
    <dgm:pt modelId="{69DEA665-332E-4502-A786-7D0BD0261D0F}" type="parTrans" cxnId="{63110EDC-60D1-4612-9BC1-6008A9A4FDD3}">
      <dgm:prSet/>
      <dgm:spPr/>
      <dgm:t>
        <a:bodyPr/>
        <a:lstStyle/>
        <a:p>
          <a:endParaRPr lang="en-GB"/>
        </a:p>
      </dgm:t>
    </dgm:pt>
    <dgm:pt modelId="{C0F28A26-B514-4F30-B2CB-9C3ED6F1D3A2}" type="sibTrans" cxnId="{63110EDC-60D1-4612-9BC1-6008A9A4FDD3}">
      <dgm:prSet/>
      <dgm:spPr/>
      <dgm:t>
        <a:bodyPr/>
        <a:lstStyle/>
        <a:p>
          <a:endParaRPr lang="en-GB"/>
        </a:p>
      </dgm:t>
    </dgm:pt>
    <dgm:pt modelId="{B4484067-00C1-4340-8EC7-6DD4CBB95E0C}" type="pres">
      <dgm:prSet presAssocID="{C68FB0BB-17CB-48E2-B52F-9B5ADCC44EC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339D7740-D50C-452F-B6A0-B119FCB3CE5E}" type="pres">
      <dgm:prSet presAssocID="{B102E901-2D39-48D7-922E-C0A722FCA725}" presName="thickLine" presStyleLbl="alignNode1" presStyleIdx="0" presStyleCnt="3"/>
      <dgm:spPr/>
    </dgm:pt>
    <dgm:pt modelId="{D2E53A51-EEE8-4C17-8636-EA4EBD12E9C7}" type="pres">
      <dgm:prSet presAssocID="{B102E901-2D39-48D7-922E-C0A722FCA725}" presName="horz1" presStyleCnt="0"/>
      <dgm:spPr/>
    </dgm:pt>
    <dgm:pt modelId="{D4C839B5-6910-4FE0-895D-1EFF20FF9DDE}" type="pres">
      <dgm:prSet presAssocID="{B102E901-2D39-48D7-922E-C0A722FCA725}" presName="tx1" presStyleLbl="revTx" presStyleIdx="0" presStyleCnt="3"/>
      <dgm:spPr/>
      <dgm:t>
        <a:bodyPr/>
        <a:lstStyle/>
        <a:p>
          <a:endParaRPr lang="en-GB"/>
        </a:p>
      </dgm:t>
    </dgm:pt>
    <dgm:pt modelId="{CB600D93-4719-428F-9B68-8C00C0AA3E3F}" type="pres">
      <dgm:prSet presAssocID="{B102E901-2D39-48D7-922E-C0A722FCA725}" presName="vert1" presStyleCnt="0"/>
      <dgm:spPr/>
    </dgm:pt>
    <dgm:pt modelId="{F0B6E28B-98CA-417B-B29A-4E405912C53C}" type="pres">
      <dgm:prSet presAssocID="{62E4985D-08B8-47CA-8924-0EFC6B32BEDF}" presName="thickLine" presStyleLbl="alignNode1" presStyleIdx="1" presStyleCnt="3"/>
      <dgm:spPr/>
    </dgm:pt>
    <dgm:pt modelId="{754A30A0-DE77-4CBA-BED5-A0B961D766F5}" type="pres">
      <dgm:prSet presAssocID="{62E4985D-08B8-47CA-8924-0EFC6B32BEDF}" presName="horz1" presStyleCnt="0"/>
      <dgm:spPr/>
    </dgm:pt>
    <dgm:pt modelId="{FAD887CD-7A82-4E0F-9DD5-C458C16DB8CE}" type="pres">
      <dgm:prSet presAssocID="{62E4985D-08B8-47CA-8924-0EFC6B32BEDF}" presName="tx1" presStyleLbl="revTx" presStyleIdx="1" presStyleCnt="3"/>
      <dgm:spPr/>
      <dgm:t>
        <a:bodyPr/>
        <a:lstStyle/>
        <a:p>
          <a:endParaRPr lang="en-GB"/>
        </a:p>
      </dgm:t>
    </dgm:pt>
    <dgm:pt modelId="{E0AFCAB9-3098-4BC5-B261-AA3CBA5EFA54}" type="pres">
      <dgm:prSet presAssocID="{62E4985D-08B8-47CA-8924-0EFC6B32BEDF}" presName="vert1" presStyleCnt="0"/>
      <dgm:spPr/>
    </dgm:pt>
    <dgm:pt modelId="{DEB2602E-6AB9-429C-A267-AE9CAA29EB79}" type="pres">
      <dgm:prSet presAssocID="{8B701C8E-D402-484C-BC6B-7E22395172A7}" presName="thickLine" presStyleLbl="alignNode1" presStyleIdx="2" presStyleCnt="3"/>
      <dgm:spPr/>
    </dgm:pt>
    <dgm:pt modelId="{B5975FF8-1DB7-4C04-A80D-D39D82405505}" type="pres">
      <dgm:prSet presAssocID="{8B701C8E-D402-484C-BC6B-7E22395172A7}" presName="horz1" presStyleCnt="0"/>
      <dgm:spPr/>
    </dgm:pt>
    <dgm:pt modelId="{7DA89035-1919-4F17-8F92-48E74F836C51}" type="pres">
      <dgm:prSet presAssocID="{8B701C8E-D402-484C-BC6B-7E22395172A7}" presName="tx1" presStyleLbl="revTx" presStyleIdx="2" presStyleCnt="3"/>
      <dgm:spPr/>
      <dgm:t>
        <a:bodyPr/>
        <a:lstStyle/>
        <a:p>
          <a:endParaRPr lang="en-GB"/>
        </a:p>
      </dgm:t>
    </dgm:pt>
    <dgm:pt modelId="{8DEAB0FC-D7E7-4AB9-AEE3-8F48FB4A48E5}" type="pres">
      <dgm:prSet presAssocID="{8B701C8E-D402-484C-BC6B-7E22395172A7}" presName="vert1" presStyleCnt="0"/>
      <dgm:spPr/>
    </dgm:pt>
  </dgm:ptLst>
  <dgm:cxnLst>
    <dgm:cxn modelId="{ECDAB635-3A61-476D-AD16-91390053C38A}" type="presOf" srcId="{C68FB0BB-17CB-48E2-B52F-9B5ADCC44EC9}" destId="{B4484067-00C1-4340-8EC7-6DD4CBB95E0C}" srcOrd="0" destOrd="0" presId="urn:microsoft.com/office/officeart/2008/layout/LinedList"/>
    <dgm:cxn modelId="{70F5B3FE-C1AF-498F-92EA-E2B9AF3DFB25}" type="presOf" srcId="{B102E901-2D39-48D7-922E-C0A722FCA725}" destId="{D4C839B5-6910-4FE0-895D-1EFF20FF9DDE}" srcOrd="0" destOrd="0" presId="urn:microsoft.com/office/officeart/2008/layout/LinedList"/>
    <dgm:cxn modelId="{3208C58E-D0E6-4A9B-932F-3951EA0D169E}" srcId="{C68FB0BB-17CB-48E2-B52F-9B5ADCC44EC9}" destId="{62E4985D-08B8-47CA-8924-0EFC6B32BEDF}" srcOrd="1" destOrd="0" parTransId="{D68AA3F1-E702-4354-89D3-0E877CD7B4E0}" sibTransId="{0F59A4D3-16C9-4E08-989C-371F3A2711CD}"/>
    <dgm:cxn modelId="{63110EDC-60D1-4612-9BC1-6008A9A4FDD3}" srcId="{C68FB0BB-17CB-48E2-B52F-9B5ADCC44EC9}" destId="{8B701C8E-D402-484C-BC6B-7E22395172A7}" srcOrd="2" destOrd="0" parTransId="{69DEA665-332E-4502-A786-7D0BD0261D0F}" sibTransId="{C0F28A26-B514-4F30-B2CB-9C3ED6F1D3A2}"/>
    <dgm:cxn modelId="{92AB8639-22E1-4B08-B100-B2DF515C8B8B}" srcId="{C68FB0BB-17CB-48E2-B52F-9B5ADCC44EC9}" destId="{B102E901-2D39-48D7-922E-C0A722FCA725}" srcOrd="0" destOrd="0" parTransId="{1CCB531C-0A47-4EAD-9038-26D6EA17AD68}" sibTransId="{F824E6E6-49DD-4ADF-BC64-A3F4714D3B0D}"/>
    <dgm:cxn modelId="{79D3210D-EEA8-4E81-AD93-13EE84EBF4B3}" type="presOf" srcId="{62E4985D-08B8-47CA-8924-0EFC6B32BEDF}" destId="{FAD887CD-7A82-4E0F-9DD5-C458C16DB8CE}" srcOrd="0" destOrd="0" presId="urn:microsoft.com/office/officeart/2008/layout/LinedList"/>
    <dgm:cxn modelId="{CB7C3214-17B2-4EF8-9487-F89D5B38BC94}" type="presOf" srcId="{8B701C8E-D402-484C-BC6B-7E22395172A7}" destId="{7DA89035-1919-4F17-8F92-48E74F836C51}" srcOrd="0" destOrd="0" presId="urn:microsoft.com/office/officeart/2008/layout/LinedList"/>
    <dgm:cxn modelId="{B0EAF174-91DA-4906-B8AC-B80824032699}" type="presParOf" srcId="{B4484067-00C1-4340-8EC7-6DD4CBB95E0C}" destId="{339D7740-D50C-452F-B6A0-B119FCB3CE5E}" srcOrd="0" destOrd="0" presId="urn:microsoft.com/office/officeart/2008/layout/LinedList"/>
    <dgm:cxn modelId="{FA74D7EB-D192-4814-91A0-883ADFB7D01A}" type="presParOf" srcId="{B4484067-00C1-4340-8EC7-6DD4CBB95E0C}" destId="{D2E53A51-EEE8-4C17-8636-EA4EBD12E9C7}" srcOrd="1" destOrd="0" presId="urn:microsoft.com/office/officeart/2008/layout/LinedList"/>
    <dgm:cxn modelId="{2649B851-839A-4E8F-8756-28BC30EF74E3}" type="presParOf" srcId="{D2E53A51-EEE8-4C17-8636-EA4EBD12E9C7}" destId="{D4C839B5-6910-4FE0-895D-1EFF20FF9DDE}" srcOrd="0" destOrd="0" presId="urn:microsoft.com/office/officeart/2008/layout/LinedList"/>
    <dgm:cxn modelId="{1DFE111E-6DB6-47DB-865C-F79516D9EC8C}" type="presParOf" srcId="{D2E53A51-EEE8-4C17-8636-EA4EBD12E9C7}" destId="{CB600D93-4719-428F-9B68-8C00C0AA3E3F}" srcOrd="1" destOrd="0" presId="urn:microsoft.com/office/officeart/2008/layout/LinedList"/>
    <dgm:cxn modelId="{60A93F81-E47C-40C8-A69F-54EBB2BA0CA6}" type="presParOf" srcId="{B4484067-00C1-4340-8EC7-6DD4CBB95E0C}" destId="{F0B6E28B-98CA-417B-B29A-4E405912C53C}" srcOrd="2" destOrd="0" presId="urn:microsoft.com/office/officeart/2008/layout/LinedList"/>
    <dgm:cxn modelId="{D72348EA-8541-4667-9D77-0EACAF2068E5}" type="presParOf" srcId="{B4484067-00C1-4340-8EC7-6DD4CBB95E0C}" destId="{754A30A0-DE77-4CBA-BED5-A0B961D766F5}" srcOrd="3" destOrd="0" presId="urn:microsoft.com/office/officeart/2008/layout/LinedList"/>
    <dgm:cxn modelId="{8FA96EC5-BAB4-4DB8-BB62-C554101A1E89}" type="presParOf" srcId="{754A30A0-DE77-4CBA-BED5-A0B961D766F5}" destId="{FAD887CD-7A82-4E0F-9DD5-C458C16DB8CE}" srcOrd="0" destOrd="0" presId="urn:microsoft.com/office/officeart/2008/layout/LinedList"/>
    <dgm:cxn modelId="{A9E8A8DB-FD51-4E14-819F-0B10099993A0}" type="presParOf" srcId="{754A30A0-DE77-4CBA-BED5-A0B961D766F5}" destId="{E0AFCAB9-3098-4BC5-B261-AA3CBA5EFA54}" srcOrd="1" destOrd="0" presId="urn:microsoft.com/office/officeart/2008/layout/LinedList"/>
    <dgm:cxn modelId="{6E2132CD-4290-46A7-8F7B-EE0DD716C3FF}" type="presParOf" srcId="{B4484067-00C1-4340-8EC7-6DD4CBB95E0C}" destId="{DEB2602E-6AB9-429C-A267-AE9CAA29EB79}" srcOrd="4" destOrd="0" presId="urn:microsoft.com/office/officeart/2008/layout/LinedList"/>
    <dgm:cxn modelId="{A451DCCC-CEBC-4DB9-9350-6615902E1123}" type="presParOf" srcId="{B4484067-00C1-4340-8EC7-6DD4CBB95E0C}" destId="{B5975FF8-1DB7-4C04-A80D-D39D82405505}" srcOrd="5" destOrd="0" presId="urn:microsoft.com/office/officeart/2008/layout/LinedList"/>
    <dgm:cxn modelId="{80165F56-E65E-4783-A060-0B298B62380B}" type="presParOf" srcId="{B5975FF8-1DB7-4C04-A80D-D39D82405505}" destId="{7DA89035-1919-4F17-8F92-48E74F836C51}" srcOrd="0" destOrd="0" presId="urn:microsoft.com/office/officeart/2008/layout/LinedList"/>
    <dgm:cxn modelId="{08368464-8B44-417F-A76A-BA3B29CE3F31}" type="presParOf" srcId="{B5975FF8-1DB7-4C04-A80D-D39D82405505}" destId="{8DEAB0FC-D7E7-4AB9-AEE3-8F48FB4A48E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64F6F5-13DD-4EBD-A201-B0E4EF3AEBB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092BF89-BD71-4337-AACB-03ABB075F7AA}">
      <dgm:prSet/>
      <dgm:spPr/>
      <dgm:t>
        <a:bodyPr/>
        <a:lstStyle/>
        <a:p>
          <a:pPr rtl="0"/>
          <a:r>
            <a:rPr lang="en-GB" dirty="0" smtClean="0"/>
            <a:t>To identify a range of indicators to demonstrate the impact of nurse consultants on patient, staff and organisational outcomes</a:t>
          </a:r>
          <a:endParaRPr lang="en-GB" dirty="0"/>
        </a:p>
      </dgm:t>
    </dgm:pt>
    <dgm:pt modelId="{53923A59-F3F4-4568-A073-7451982CA642}" type="parTrans" cxnId="{ABFD91AA-8189-440C-A41E-7335191248D5}">
      <dgm:prSet/>
      <dgm:spPr/>
      <dgm:t>
        <a:bodyPr/>
        <a:lstStyle/>
        <a:p>
          <a:endParaRPr lang="en-GB"/>
        </a:p>
      </dgm:t>
    </dgm:pt>
    <dgm:pt modelId="{B9523344-E005-44F3-83B4-3D046C9204D7}" type="sibTrans" cxnId="{ABFD91AA-8189-440C-A41E-7335191248D5}">
      <dgm:prSet/>
      <dgm:spPr/>
      <dgm:t>
        <a:bodyPr/>
        <a:lstStyle/>
        <a:p>
          <a:endParaRPr lang="en-GB"/>
        </a:p>
      </dgm:t>
    </dgm:pt>
    <dgm:pt modelId="{0F7F8CE7-86D0-4B4F-A696-320811117AB7}">
      <dgm:prSet/>
      <dgm:spPr/>
      <dgm:t>
        <a:bodyPr/>
        <a:lstStyle/>
        <a:p>
          <a:pPr rtl="0"/>
          <a:r>
            <a:rPr lang="en-GB" dirty="0" smtClean="0"/>
            <a:t>To develop a toolkit to help nurse consultants to demonstrate their impact on patient, staff and organisational outcomes</a:t>
          </a:r>
          <a:endParaRPr lang="en-GB" dirty="0"/>
        </a:p>
      </dgm:t>
    </dgm:pt>
    <dgm:pt modelId="{51251A6B-184F-4BD0-B590-79CE550DCE3B}" type="parTrans" cxnId="{3C4FFA10-56A5-4BEF-8F6A-8250C76EC40D}">
      <dgm:prSet/>
      <dgm:spPr/>
      <dgm:t>
        <a:bodyPr/>
        <a:lstStyle/>
        <a:p>
          <a:endParaRPr lang="en-GB"/>
        </a:p>
      </dgm:t>
    </dgm:pt>
    <dgm:pt modelId="{C4688E8E-9053-4FFB-B78E-3287A7FE0364}" type="sibTrans" cxnId="{3C4FFA10-56A5-4BEF-8F6A-8250C76EC40D}">
      <dgm:prSet/>
      <dgm:spPr/>
      <dgm:t>
        <a:bodyPr/>
        <a:lstStyle/>
        <a:p>
          <a:endParaRPr lang="en-GB"/>
        </a:p>
      </dgm:t>
    </dgm:pt>
    <dgm:pt modelId="{403389D0-8B13-456F-A68D-84AD804C6D16}" type="pres">
      <dgm:prSet presAssocID="{0C64F6F5-13DD-4EBD-A201-B0E4EF3AEBB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64935685-30A3-4AEC-B5C8-AAB76D7557BE}" type="pres">
      <dgm:prSet presAssocID="{3092BF89-BD71-4337-AACB-03ABB075F7AA}" presName="thickLine" presStyleLbl="alignNode1" presStyleIdx="0" presStyleCnt="2"/>
      <dgm:spPr/>
    </dgm:pt>
    <dgm:pt modelId="{2CF94745-E9FF-4F5A-A1CA-7201F6AE42DE}" type="pres">
      <dgm:prSet presAssocID="{3092BF89-BD71-4337-AACB-03ABB075F7AA}" presName="horz1" presStyleCnt="0"/>
      <dgm:spPr/>
    </dgm:pt>
    <dgm:pt modelId="{883EA76B-BA7A-417E-81B6-F1B80F5B5BFB}" type="pres">
      <dgm:prSet presAssocID="{3092BF89-BD71-4337-AACB-03ABB075F7AA}" presName="tx1" presStyleLbl="revTx" presStyleIdx="0" presStyleCnt="2"/>
      <dgm:spPr/>
      <dgm:t>
        <a:bodyPr/>
        <a:lstStyle/>
        <a:p>
          <a:endParaRPr lang="en-GB"/>
        </a:p>
      </dgm:t>
    </dgm:pt>
    <dgm:pt modelId="{839EA49E-AA92-4849-987B-79C1160F0C29}" type="pres">
      <dgm:prSet presAssocID="{3092BF89-BD71-4337-AACB-03ABB075F7AA}" presName="vert1" presStyleCnt="0"/>
      <dgm:spPr/>
    </dgm:pt>
    <dgm:pt modelId="{5932CB2B-7C06-4D19-9ADF-01D989524885}" type="pres">
      <dgm:prSet presAssocID="{0F7F8CE7-86D0-4B4F-A696-320811117AB7}" presName="thickLine" presStyleLbl="alignNode1" presStyleIdx="1" presStyleCnt="2"/>
      <dgm:spPr/>
    </dgm:pt>
    <dgm:pt modelId="{3723E94A-5542-4B39-B5C2-4853860232D3}" type="pres">
      <dgm:prSet presAssocID="{0F7F8CE7-86D0-4B4F-A696-320811117AB7}" presName="horz1" presStyleCnt="0"/>
      <dgm:spPr/>
    </dgm:pt>
    <dgm:pt modelId="{FAE6CEE6-82D9-48C3-9A2F-E069095B33CD}" type="pres">
      <dgm:prSet presAssocID="{0F7F8CE7-86D0-4B4F-A696-320811117AB7}" presName="tx1" presStyleLbl="revTx" presStyleIdx="1" presStyleCnt="2"/>
      <dgm:spPr/>
      <dgm:t>
        <a:bodyPr/>
        <a:lstStyle/>
        <a:p>
          <a:endParaRPr lang="en-GB"/>
        </a:p>
      </dgm:t>
    </dgm:pt>
    <dgm:pt modelId="{6EE10048-6A86-4764-B8D8-600822A8E411}" type="pres">
      <dgm:prSet presAssocID="{0F7F8CE7-86D0-4B4F-A696-320811117AB7}" presName="vert1" presStyleCnt="0"/>
      <dgm:spPr/>
    </dgm:pt>
  </dgm:ptLst>
  <dgm:cxnLst>
    <dgm:cxn modelId="{7A7F4DDE-2E74-42A0-B885-F24E7E5C4CE4}" type="presOf" srcId="{3092BF89-BD71-4337-AACB-03ABB075F7AA}" destId="{883EA76B-BA7A-417E-81B6-F1B80F5B5BFB}" srcOrd="0" destOrd="0" presId="urn:microsoft.com/office/officeart/2008/layout/LinedList"/>
    <dgm:cxn modelId="{145157E3-C0C1-4A15-A4EA-7A7A253907C2}" type="presOf" srcId="{0C64F6F5-13DD-4EBD-A201-B0E4EF3AEBB5}" destId="{403389D0-8B13-456F-A68D-84AD804C6D16}" srcOrd="0" destOrd="0" presId="urn:microsoft.com/office/officeart/2008/layout/LinedList"/>
    <dgm:cxn modelId="{74497078-E6B9-46D1-BD1A-5E9742BFCFE9}" type="presOf" srcId="{0F7F8CE7-86D0-4B4F-A696-320811117AB7}" destId="{FAE6CEE6-82D9-48C3-9A2F-E069095B33CD}" srcOrd="0" destOrd="0" presId="urn:microsoft.com/office/officeart/2008/layout/LinedList"/>
    <dgm:cxn modelId="{ABFD91AA-8189-440C-A41E-7335191248D5}" srcId="{0C64F6F5-13DD-4EBD-A201-B0E4EF3AEBB5}" destId="{3092BF89-BD71-4337-AACB-03ABB075F7AA}" srcOrd="0" destOrd="0" parTransId="{53923A59-F3F4-4568-A073-7451982CA642}" sibTransId="{B9523344-E005-44F3-83B4-3D046C9204D7}"/>
    <dgm:cxn modelId="{3C4FFA10-56A5-4BEF-8F6A-8250C76EC40D}" srcId="{0C64F6F5-13DD-4EBD-A201-B0E4EF3AEBB5}" destId="{0F7F8CE7-86D0-4B4F-A696-320811117AB7}" srcOrd="1" destOrd="0" parTransId="{51251A6B-184F-4BD0-B590-79CE550DCE3B}" sibTransId="{C4688E8E-9053-4FFB-B78E-3287A7FE0364}"/>
    <dgm:cxn modelId="{61450756-54CF-4794-88F8-609460CECDBF}" type="presParOf" srcId="{403389D0-8B13-456F-A68D-84AD804C6D16}" destId="{64935685-30A3-4AEC-B5C8-AAB76D7557BE}" srcOrd="0" destOrd="0" presId="urn:microsoft.com/office/officeart/2008/layout/LinedList"/>
    <dgm:cxn modelId="{E0924EEB-827A-45AF-8EF3-6D51D338F79F}" type="presParOf" srcId="{403389D0-8B13-456F-A68D-84AD804C6D16}" destId="{2CF94745-E9FF-4F5A-A1CA-7201F6AE42DE}" srcOrd="1" destOrd="0" presId="urn:microsoft.com/office/officeart/2008/layout/LinedList"/>
    <dgm:cxn modelId="{DDB4468E-E17F-44CC-8740-6BD6E6701C2A}" type="presParOf" srcId="{2CF94745-E9FF-4F5A-A1CA-7201F6AE42DE}" destId="{883EA76B-BA7A-417E-81B6-F1B80F5B5BFB}" srcOrd="0" destOrd="0" presId="urn:microsoft.com/office/officeart/2008/layout/LinedList"/>
    <dgm:cxn modelId="{410A7022-B743-46BF-B38D-69115883FB20}" type="presParOf" srcId="{2CF94745-E9FF-4F5A-A1CA-7201F6AE42DE}" destId="{839EA49E-AA92-4849-987B-79C1160F0C29}" srcOrd="1" destOrd="0" presId="urn:microsoft.com/office/officeart/2008/layout/LinedList"/>
    <dgm:cxn modelId="{E198BE3C-F45F-4C27-8FF1-9DEBABEDEBFC}" type="presParOf" srcId="{403389D0-8B13-456F-A68D-84AD804C6D16}" destId="{5932CB2B-7C06-4D19-9ADF-01D989524885}" srcOrd="2" destOrd="0" presId="urn:microsoft.com/office/officeart/2008/layout/LinedList"/>
    <dgm:cxn modelId="{22BA008F-9A29-4C74-ADFF-19C6935B6D3D}" type="presParOf" srcId="{403389D0-8B13-456F-A68D-84AD804C6D16}" destId="{3723E94A-5542-4B39-B5C2-4853860232D3}" srcOrd="3" destOrd="0" presId="urn:microsoft.com/office/officeart/2008/layout/LinedList"/>
    <dgm:cxn modelId="{A8D16DAB-6789-4D8C-8E3E-A6B6F4B305A9}" type="presParOf" srcId="{3723E94A-5542-4B39-B5C2-4853860232D3}" destId="{FAE6CEE6-82D9-48C3-9A2F-E069095B33CD}" srcOrd="0" destOrd="0" presId="urn:microsoft.com/office/officeart/2008/layout/LinedList"/>
    <dgm:cxn modelId="{CA65B4D1-6DCC-405A-8D0A-7DB6F0A39181}" type="presParOf" srcId="{3723E94A-5542-4B39-B5C2-4853860232D3}" destId="{6EE10048-6A86-4764-B8D8-600822A8E41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079F57A9-1613-488F-B2B5-AAA95261111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7416103-D5F7-46E3-8099-E30C574DE909}">
      <dgm:prSet phldrT="[Text]"/>
      <dgm:spPr/>
      <dgm:t>
        <a:bodyPr/>
        <a:lstStyle/>
        <a:p>
          <a:r>
            <a:rPr lang="en-GB" dirty="0" smtClean="0"/>
            <a:t>Worked with two health economists who developed a framework for evaluating economic aspects of the role</a:t>
          </a:r>
          <a:endParaRPr lang="en-GB" dirty="0"/>
        </a:p>
      </dgm:t>
    </dgm:pt>
    <dgm:pt modelId="{EFDC9177-2149-40EB-8BA6-F158B576B249}" type="parTrans" cxnId="{B2AD6201-C1C6-4855-B162-6EB603787C3D}">
      <dgm:prSet/>
      <dgm:spPr/>
      <dgm:t>
        <a:bodyPr/>
        <a:lstStyle/>
        <a:p>
          <a:endParaRPr lang="en-GB"/>
        </a:p>
      </dgm:t>
    </dgm:pt>
    <dgm:pt modelId="{3A86E884-D9AA-4F11-B817-8D2F934DBA45}" type="sibTrans" cxnId="{B2AD6201-C1C6-4855-B162-6EB603787C3D}">
      <dgm:prSet/>
      <dgm:spPr/>
      <dgm:t>
        <a:bodyPr/>
        <a:lstStyle/>
        <a:p>
          <a:endParaRPr lang="en-GB"/>
        </a:p>
      </dgm:t>
    </dgm:pt>
    <dgm:pt modelId="{A418FFE6-34EA-4039-B021-52D1D38D8E10}" type="pres">
      <dgm:prSet presAssocID="{079F57A9-1613-488F-B2B5-AAA95261111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2E91EBBE-1874-47EA-91CE-80651FAB444E}" type="pres">
      <dgm:prSet presAssocID="{47416103-D5F7-46E3-8099-E30C574DE909}" presName="thickLine" presStyleLbl="alignNode1" presStyleIdx="0" presStyleCnt="1"/>
      <dgm:spPr/>
    </dgm:pt>
    <dgm:pt modelId="{F51BFE52-4F0A-42FC-9116-F3BE28A7C9D6}" type="pres">
      <dgm:prSet presAssocID="{47416103-D5F7-46E3-8099-E30C574DE909}" presName="horz1" presStyleCnt="0"/>
      <dgm:spPr/>
    </dgm:pt>
    <dgm:pt modelId="{2FA8EEE9-D8DE-46FC-B37B-B449914A0C75}" type="pres">
      <dgm:prSet presAssocID="{47416103-D5F7-46E3-8099-E30C574DE909}" presName="tx1" presStyleLbl="revTx" presStyleIdx="0" presStyleCnt="1"/>
      <dgm:spPr/>
      <dgm:t>
        <a:bodyPr/>
        <a:lstStyle/>
        <a:p>
          <a:endParaRPr lang="en-GB"/>
        </a:p>
      </dgm:t>
    </dgm:pt>
    <dgm:pt modelId="{A022321C-7770-485C-B309-8528DE273C68}" type="pres">
      <dgm:prSet presAssocID="{47416103-D5F7-46E3-8099-E30C574DE909}" presName="vert1" presStyleCnt="0"/>
      <dgm:spPr/>
    </dgm:pt>
  </dgm:ptLst>
  <dgm:cxnLst>
    <dgm:cxn modelId="{B2AD6201-C1C6-4855-B162-6EB603787C3D}" srcId="{079F57A9-1613-488F-B2B5-AAA95261111A}" destId="{47416103-D5F7-46E3-8099-E30C574DE909}" srcOrd="0" destOrd="0" parTransId="{EFDC9177-2149-40EB-8BA6-F158B576B249}" sibTransId="{3A86E884-D9AA-4F11-B817-8D2F934DBA45}"/>
    <dgm:cxn modelId="{E9504D4F-DE04-4BED-8362-35B0D9D5DC55}" type="presOf" srcId="{079F57A9-1613-488F-B2B5-AAA95261111A}" destId="{A418FFE6-34EA-4039-B021-52D1D38D8E10}" srcOrd="0" destOrd="0" presId="urn:microsoft.com/office/officeart/2008/layout/LinedList"/>
    <dgm:cxn modelId="{1C33E502-36FA-487A-8AFE-21934B1FFA8D}" type="presOf" srcId="{47416103-D5F7-46E3-8099-E30C574DE909}" destId="{2FA8EEE9-D8DE-46FC-B37B-B449914A0C75}" srcOrd="0" destOrd="0" presId="urn:microsoft.com/office/officeart/2008/layout/LinedList"/>
    <dgm:cxn modelId="{8D022B2F-957B-4D90-97F9-F399C2EF5171}" type="presParOf" srcId="{A418FFE6-34EA-4039-B021-52D1D38D8E10}" destId="{2E91EBBE-1874-47EA-91CE-80651FAB444E}" srcOrd="0" destOrd="0" presId="urn:microsoft.com/office/officeart/2008/layout/LinedList"/>
    <dgm:cxn modelId="{C25659C3-A0BA-43C4-A3A5-8E119AFB44D2}" type="presParOf" srcId="{A418FFE6-34EA-4039-B021-52D1D38D8E10}" destId="{F51BFE52-4F0A-42FC-9116-F3BE28A7C9D6}" srcOrd="1" destOrd="0" presId="urn:microsoft.com/office/officeart/2008/layout/LinedList"/>
    <dgm:cxn modelId="{098E6953-9423-4837-B76D-10C219A5F9B9}" type="presParOf" srcId="{F51BFE52-4F0A-42FC-9116-F3BE28A7C9D6}" destId="{2FA8EEE9-D8DE-46FC-B37B-B449914A0C75}" srcOrd="0" destOrd="0" presId="urn:microsoft.com/office/officeart/2008/layout/LinedList"/>
    <dgm:cxn modelId="{9B911ACD-C5B4-454B-A3E6-08B946CD1D13}" type="presParOf" srcId="{F51BFE52-4F0A-42FC-9116-F3BE28A7C9D6}" destId="{A022321C-7770-485C-B309-8528DE273C6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4BF26A94-9504-4980-9235-1F4ECD4D7C9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5F42CC9-539A-46E2-86EB-C8CCF79B4BAC}">
      <dgm:prSet phldrT="[Text]"/>
      <dgm:spPr/>
      <dgm:t>
        <a:bodyPr/>
        <a:lstStyle/>
        <a:p>
          <a:r>
            <a:rPr lang="en-GB" dirty="0" smtClean="0"/>
            <a:t>Specific examples from the NCs involved in the study or published literature relating to the 3 domains and their specific indicators </a:t>
          </a:r>
          <a:endParaRPr lang="en-GB" dirty="0"/>
        </a:p>
      </dgm:t>
    </dgm:pt>
    <dgm:pt modelId="{68355F79-77AD-446C-B3E9-0DBE3C566B6F}" type="parTrans" cxnId="{CF6E35F4-5F0A-455C-B67C-0FC20F5C250E}">
      <dgm:prSet/>
      <dgm:spPr/>
      <dgm:t>
        <a:bodyPr/>
        <a:lstStyle/>
        <a:p>
          <a:endParaRPr lang="en-GB"/>
        </a:p>
      </dgm:t>
    </dgm:pt>
    <dgm:pt modelId="{90BB5C18-A2A2-465B-9FB7-1B4F818DB024}" type="sibTrans" cxnId="{CF6E35F4-5F0A-455C-B67C-0FC20F5C250E}">
      <dgm:prSet/>
      <dgm:spPr/>
      <dgm:t>
        <a:bodyPr/>
        <a:lstStyle/>
        <a:p>
          <a:endParaRPr lang="en-GB"/>
        </a:p>
      </dgm:t>
    </dgm:pt>
    <dgm:pt modelId="{14F7A1CB-AD2E-4F6F-9D9E-259409875EFC}" type="pres">
      <dgm:prSet presAssocID="{4BF26A94-9504-4980-9235-1F4ECD4D7C9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684CEF9F-1A3F-4BAD-BD30-43EF375CB05D}" type="pres">
      <dgm:prSet presAssocID="{15F42CC9-539A-46E2-86EB-C8CCF79B4BAC}" presName="thickLine" presStyleLbl="alignNode1" presStyleIdx="0" presStyleCnt="1"/>
      <dgm:spPr/>
    </dgm:pt>
    <dgm:pt modelId="{47D61CA1-475F-4325-A336-095B79E505A5}" type="pres">
      <dgm:prSet presAssocID="{15F42CC9-539A-46E2-86EB-C8CCF79B4BAC}" presName="horz1" presStyleCnt="0"/>
      <dgm:spPr/>
    </dgm:pt>
    <dgm:pt modelId="{6C12CD01-C78A-485F-B4F7-BC7A8C651938}" type="pres">
      <dgm:prSet presAssocID="{15F42CC9-539A-46E2-86EB-C8CCF79B4BAC}" presName="tx1" presStyleLbl="revTx" presStyleIdx="0" presStyleCnt="1"/>
      <dgm:spPr/>
      <dgm:t>
        <a:bodyPr/>
        <a:lstStyle/>
        <a:p>
          <a:endParaRPr lang="en-GB"/>
        </a:p>
      </dgm:t>
    </dgm:pt>
    <dgm:pt modelId="{8ADE1784-4FA0-4A53-9022-A48097AAE0BA}" type="pres">
      <dgm:prSet presAssocID="{15F42CC9-539A-46E2-86EB-C8CCF79B4BAC}" presName="vert1" presStyleCnt="0"/>
      <dgm:spPr/>
    </dgm:pt>
  </dgm:ptLst>
  <dgm:cxnLst>
    <dgm:cxn modelId="{CF6E35F4-5F0A-455C-B67C-0FC20F5C250E}" srcId="{4BF26A94-9504-4980-9235-1F4ECD4D7C98}" destId="{15F42CC9-539A-46E2-86EB-C8CCF79B4BAC}" srcOrd="0" destOrd="0" parTransId="{68355F79-77AD-446C-B3E9-0DBE3C566B6F}" sibTransId="{90BB5C18-A2A2-465B-9FB7-1B4F818DB024}"/>
    <dgm:cxn modelId="{EEE13FC4-F4A3-4F39-97E2-A9BDC9A9EC7B}" type="presOf" srcId="{15F42CC9-539A-46E2-86EB-C8CCF79B4BAC}" destId="{6C12CD01-C78A-485F-B4F7-BC7A8C651938}" srcOrd="0" destOrd="0" presId="urn:microsoft.com/office/officeart/2008/layout/LinedList"/>
    <dgm:cxn modelId="{1DAD30EB-DCE1-48A6-9B20-9C93446BD27C}" type="presOf" srcId="{4BF26A94-9504-4980-9235-1F4ECD4D7C98}" destId="{14F7A1CB-AD2E-4F6F-9D9E-259409875EFC}" srcOrd="0" destOrd="0" presId="urn:microsoft.com/office/officeart/2008/layout/LinedList"/>
    <dgm:cxn modelId="{C564D010-51DE-49CA-9375-0318CE4D94CA}" type="presParOf" srcId="{14F7A1CB-AD2E-4F6F-9D9E-259409875EFC}" destId="{684CEF9F-1A3F-4BAD-BD30-43EF375CB05D}" srcOrd="0" destOrd="0" presId="urn:microsoft.com/office/officeart/2008/layout/LinedList"/>
    <dgm:cxn modelId="{B1D00DCB-D182-4AE0-86FE-FAE684D28DD6}" type="presParOf" srcId="{14F7A1CB-AD2E-4F6F-9D9E-259409875EFC}" destId="{47D61CA1-475F-4325-A336-095B79E505A5}" srcOrd="1" destOrd="0" presId="urn:microsoft.com/office/officeart/2008/layout/LinedList"/>
    <dgm:cxn modelId="{8C290FA5-66A8-4183-B660-A1378EC384F9}" type="presParOf" srcId="{47D61CA1-475F-4325-A336-095B79E505A5}" destId="{6C12CD01-C78A-485F-B4F7-BC7A8C651938}" srcOrd="0" destOrd="0" presId="urn:microsoft.com/office/officeart/2008/layout/LinedList"/>
    <dgm:cxn modelId="{D1445E94-28BC-4868-9EBE-460A1EF89976}" type="presParOf" srcId="{47D61CA1-475F-4325-A336-095B79E505A5}" destId="{8ADE1784-4FA0-4A53-9022-A48097AAE0B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F0FE98C4-3EFE-425B-B906-3E15EB69FB3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296B42A-E9C6-4207-AA53-AAAD734ABB04}">
      <dgm:prSet phldrT="[Text]" custT="1"/>
      <dgm:spPr/>
      <dgm:t>
        <a:bodyPr/>
        <a:lstStyle/>
        <a:p>
          <a:r>
            <a:rPr lang="en-GB" sz="2400" dirty="0" smtClean="0"/>
            <a:t>Influenced by initial reasons for capturing impact but may include:</a:t>
          </a:r>
          <a:endParaRPr lang="en-GB" sz="2400" dirty="0"/>
        </a:p>
      </dgm:t>
    </dgm:pt>
    <dgm:pt modelId="{A700BFE7-D646-47BC-8ECB-CC9401604D41}" type="parTrans" cxnId="{700BEE8E-1EEA-4377-B8DC-AD93AF945D76}">
      <dgm:prSet/>
      <dgm:spPr/>
      <dgm:t>
        <a:bodyPr/>
        <a:lstStyle/>
        <a:p>
          <a:endParaRPr lang="en-GB"/>
        </a:p>
      </dgm:t>
    </dgm:pt>
    <dgm:pt modelId="{0AC9C9A2-2F02-4621-BB02-3854595E6224}" type="sibTrans" cxnId="{700BEE8E-1EEA-4377-B8DC-AD93AF945D76}">
      <dgm:prSet/>
      <dgm:spPr/>
      <dgm:t>
        <a:bodyPr/>
        <a:lstStyle/>
        <a:p>
          <a:endParaRPr lang="en-GB"/>
        </a:p>
      </dgm:t>
    </dgm:pt>
    <dgm:pt modelId="{374C7A29-AA8D-48B5-8D5E-8193E80BDCD9}">
      <dgm:prSet custT="1"/>
      <dgm:spPr/>
      <dgm:t>
        <a:bodyPr/>
        <a:lstStyle/>
        <a:p>
          <a:r>
            <a:rPr lang="en-GB" sz="2000" dirty="0" smtClean="0"/>
            <a:t>Managers making decisions about service developments</a:t>
          </a:r>
        </a:p>
      </dgm:t>
    </dgm:pt>
    <dgm:pt modelId="{CF96E555-8881-4B37-B750-E083263DABC4}" type="parTrans" cxnId="{1059C6F4-F234-43BC-851B-F50B59A963A5}">
      <dgm:prSet/>
      <dgm:spPr/>
      <dgm:t>
        <a:bodyPr/>
        <a:lstStyle/>
        <a:p>
          <a:endParaRPr lang="en-GB"/>
        </a:p>
      </dgm:t>
    </dgm:pt>
    <dgm:pt modelId="{D88523D3-A7F0-4802-8CE6-90200FE44CFA}" type="sibTrans" cxnId="{1059C6F4-F234-43BC-851B-F50B59A963A5}">
      <dgm:prSet/>
      <dgm:spPr/>
      <dgm:t>
        <a:bodyPr/>
        <a:lstStyle/>
        <a:p>
          <a:endParaRPr lang="en-GB"/>
        </a:p>
      </dgm:t>
    </dgm:pt>
    <dgm:pt modelId="{52A87533-9AAC-48A8-95BD-BED0747AEC0B}">
      <dgm:prSet custT="1"/>
      <dgm:spPr/>
      <dgm:t>
        <a:bodyPr/>
        <a:lstStyle/>
        <a:p>
          <a:r>
            <a:rPr lang="en-GB" sz="2000" dirty="0" smtClean="0"/>
            <a:t>Annual appraisal with line manager</a:t>
          </a:r>
        </a:p>
      </dgm:t>
    </dgm:pt>
    <dgm:pt modelId="{A2C41462-30AF-4E8B-8FB2-BDE44DA7BD03}" type="parTrans" cxnId="{787A1CAC-0CF6-4A31-86A2-5498608160A9}">
      <dgm:prSet/>
      <dgm:spPr/>
      <dgm:t>
        <a:bodyPr/>
        <a:lstStyle/>
        <a:p>
          <a:endParaRPr lang="en-GB"/>
        </a:p>
      </dgm:t>
    </dgm:pt>
    <dgm:pt modelId="{3BD40CE3-58EC-43D7-96BF-0BD19225CA43}" type="sibTrans" cxnId="{787A1CAC-0CF6-4A31-86A2-5498608160A9}">
      <dgm:prSet/>
      <dgm:spPr/>
      <dgm:t>
        <a:bodyPr/>
        <a:lstStyle/>
        <a:p>
          <a:endParaRPr lang="en-GB"/>
        </a:p>
      </dgm:t>
    </dgm:pt>
    <dgm:pt modelId="{20DFF227-0369-42E5-BB33-BFE0149DE9BA}">
      <dgm:prSet custT="1"/>
      <dgm:spPr/>
      <dgm:t>
        <a:bodyPr/>
        <a:lstStyle/>
        <a:p>
          <a:r>
            <a:rPr lang="en-GB" sz="2000" dirty="0" smtClean="0"/>
            <a:t>Trust Board</a:t>
          </a:r>
        </a:p>
      </dgm:t>
    </dgm:pt>
    <dgm:pt modelId="{18BE7DC6-E88A-4A63-8606-E01D134499D1}" type="parTrans" cxnId="{91BB46DE-560C-4DE8-922B-ACBBD40E87B6}">
      <dgm:prSet/>
      <dgm:spPr/>
      <dgm:t>
        <a:bodyPr/>
        <a:lstStyle/>
        <a:p>
          <a:endParaRPr lang="en-GB"/>
        </a:p>
      </dgm:t>
    </dgm:pt>
    <dgm:pt modelId="{7C5BDEE3-8B22-4B46-9BC2-7A23214CF7F8}" type="sibTrans" cxnId="{91BB46DE-560C-4DE8-922B-ACBBD40E87B6}">
      <dgm:prSet/>
      <dgm:spPr/>
      <dgm:t>
        <a:bodyPr/>
        <a:lstStyle/>
        <a:p>
          <a:endParaRPr lang="en-GB"/>
        </a:p>
      </dgm:t>
    </dgm:pt>
    <dgm:pt modelId="{BEB898B0-9E5F-4FE6-B4FD-DB44E74C6D28}">
      <dgm:prSet custT="1"/>
      <dgm:spPr/>
      <dgm:t>
        <a:bodyPr/>
        <a:lstStyle/>
        <a:p>
          <a:r>
            <a:rPr lang="en-GB" sz="2000" dirty="0" smtClean="0"/>
            <a:t>Senior nurse managers</a:t>
          </a:r>
        </a:p>
      </dgm:t>
    </dgm:pt>
    <dgm:pt modelId="{AE6E0A25-97F1-400B-8542-69AA4B646F11}" type="parTrans" cxnId="{91661179-216F-4358-BB14-E4217C004D63}">
      <dgm:prSet/>
      <dgm:spPr/>
      <dgm:t>
        <a:bodyPr/>
        <a:lstStyle/>
        <a:p>
          <a:endParaRPr lang="en-GB"/>
        </a:p>
      </dgm:t>
    </dgm:pt>
    <dgm:pt modelId="{1CD68C59-5D18-4DFF-AE69-52B9FBB5B3AB}" type="sibTrans" cxnId="{91661179-216F-4358-BB14-E4217C004D63}">
      <dgm:prSet/>
      <dgm:spPr/>
      <dgm:t>
        <a:bodyPr/>
        <a:lstStyle/>
        <a:p>
          <a:endParaRPr lang="en-GB"/>
        </a:p>
      </dgm:t>
    </dgm:pt>
    <dgm:pt modelId="{12E6D45F-3605-4B4A-9508-CDD40B19AE5D}">
      <dgm:prSet custT="1"/>
      <dgm:spPr/>
      <dgm:t>
        <a:bodyPr/>
        <a:lstStyle/>
        <a:p>
          <a:r>
            <a:rPr lang="en-GB" sz="2400" dirty="0" smtClean="0"/>
            <a:t>Important in raising your profile &amp; visibility in the Trust &amp; externally</a:t>
          </a:r>
        </a:p>
      </dgm:t>
    </dgm:pt>
    <dgm:pt modelId="{7E88BCB7-CDF6-405B-A251-CEE2D10166C9}" type="parTrans" cxnId="{B9F6AF51-670A-4AEE-840B-32D303E93D77}">
      <dgm:prSet/>
      <dgm:spPr/>
      <dgm:t>
        <a:bodyPr/>
        <a:lstStyle/>
        <a:p>
          <a:endParaRPr lang="en-GB"/>
        </a:p>
      </dgm:t>
    </dgm:pt>
    <dgm:pt modelId="{286B461A-D7A4-49BB-AC75-E28084D3F7C2}" type="sibTrans" cxnId="{B9F6AF51-670A-4AEE-840B-32D303E93D77}">
      <dgm:prSet/>
      <dgm:spPr/>
      <dgm:t>
        <a:bodyPr/>
        <a:lstStyle/>
        <a:p>
          <a:endParaRPr lang="en-GB"/>
        </a:p>
      </dgm:t>
    </dgm:pt>
    <dgm:pt modelId="{E4EF0A81-DD62-4B9E-9987-9C5D4B670511}" type="pres">
      <dgm:prSet presAssocID="{F0FE98C4-3EFE-425B-B906-3E15EB69FB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1BC093A-0837-4F73-B305-3D0FA7803E18}" type="pres">
      <dgm:prSet presAssocID="{5296B42A-E9C6-4207-AA53-AAAD734ABB04}" presName="parentText" presStyleLbl="node1" presStyleIdx="0" presStyleCnt="2" custLinFactNeighborY="-5879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AF0957-C148-4C2F-818D-DD67F4494805}" type="pres">
      <dgm:prSet presAssocID="{5296B42A-E9C6-4207-AA53-AAAD734ABB0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B48A91-5875-4E15-BD6F-5DB6000A8BFF}" type="pres">
      <dgm:prSet presAssocID="{12E6D45F-3605-4B4A-9508-CDD40B19AE5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D0F7639-D817-4048-A83C-9F4DAD057B09}" type="presOf" srcId="{5296B42A-E9C6-4207-AA53-AAAD734ABB04}" destId="{81BC093A-0837-4F73-B305-3D0FA7803E18}" srcOrd="0" destOrd="0" presId="urn:microsoft.com/office/officeart/2005/8/layout/vList2"/>
    <dgm:cxn modelId="{1059C6F4-F234-43BC-851B-F50B59A963A5}" srcId="{5296B42A-E9C6-4207-AA53-AAAD734ABB04}" destId="{374C7A29-AA8D-48B5-8D5E-8193E80BDCD9}" srcOrd="0" destOrd="0" parTransId="{CF96E555-8881-4B37-B750-E083263DABC4}" sibTransId="{D88523D3-A7F0-4802-8CE6-90200FE44CFA}"/>
    <dgm:cxn modelId="{787A1CAC-0CF6-4A31-86A2-5498608160A9}" srcId="{5296B42A-E9C6-4207-AA53-AAAD734ABB04}" destId="{52A87533-9AAC-48A8-95BD-BED0747AEC0B}" srcOrd="1" destOrd="0" parTransId="{A2C41462-30AF-4E8B-8FB2-BDE44DA7BD03}" sibTransId="{3BD40CE3-58EC-43D7-96BF-0BD19225CA43}"/>
    <dgm:cxn modelId="{35C03919-73ED-49F6-A3D4-1232E348ED9E}" type="presOf" srcId="{BEB898B0-9E5F-4FE6-B4FD-DB44E74C6D28}" destId="{F1AF0957-C148-4C2F-818D-DD67F4494805}" srcOrd="0" destOrd="3" presId="urn:microsoft.com/office/officeart/2005/8/layout/vList2"/>
    <dgm:cxn modelId="{91661179-216F-4358-BB14-E4217C004D63}" srcId="{5296B42A-E9C6-4207-AA53-AAAD734ABB04}" destId="{BEB898B0-9E5F-4FE6-B4FD-DB44E74C6D28}" srcOrd="3" destOrd="0" parTransId="{AE6E0A25-97F1-400B-8542-69AA4B646F11}" sibTransId="{1CD68C59-5D18-4DFF-AE69-52B9FBB5B3AB}"/>
    <dgm:cxn modelId="{B9F6AF51-670A-4AEE-840B-32D303E93D77}" srcId="{F0FE98C4-3EFE-425B-B906-3E15EB69FB32}" destId="{12E6D45F-3605-4B4A-9508-CDD40B19AE5D}" srcOrd="1" destOrd="0" parTransId="{7E88BCB7-CDF6-405B-A251-CEE2D10166C9}" sibTransId="{286B461A-D7A4-49BB-AC75-E28084D3F7C2}"/>
    <dgm:cxn modelId="{24D07FCC-B4AF-4329-BF93-3D1C55927462}" type="presOf" srcId="{20DFF227-0369-42E5-BB33-BFE0149DE9BA}" destId="{F1AF0957-C148-4C2F-818D-DD67F4494805}" srcOrd="0" destOrd="2" presId="urn:microsoft.com/office/officeart/2005/8/layout/vList2"/>
    <dgm:cxn modelId="{2870565B-581B-4C3B-B3A8-4D3B1B9F08C7}" type="presOf" srcId="{F0FE98C4-3EFE-425B-B906-3E15EB69FB32}" destId="{E4EF0A81-DD62-4B9E-9987-9C5D4B670511}" srcOrd="0" destOrd="0" presId="urn:microsoft.com/office/officeart/2005/8/layout/vList2"/>
    <dgm:cxn modelId="{20B3FC85-D4FE-47DD-BF78-E8D59307444C}" type="presOf" srcId="{52A87533-9AAC-48A8-95BD-BED0747AEC0B}" destId="{F1AF0957-C148-4C2F-818D-DD67F4494805}" srcOrd="0" destOrd="1" presId="urn:microsoft.com/office/officeart/2005/8/layout/vList2"/>
    <dgm:cxn modelId="{43A921D5-A5E1-4546-84E8-43CCBEE3E97B}" type="presOf" srcId="{12E6D45F-3605-4B4A-9508-CDD40B19AE5D}" destId="{5DB48A91-5875-4E15-BD6F-5DB6000A8BFF}" srcOrd="0" destOrd="0" presId="urn:microsoft.com/office/officeart/2005/8/layout/vList2"/>
    <dgm:cxn modelId="{700BEE8E-1EEA-4377-B8DC-AD93AF945D76}" srcId="{F0FE98C4-3EFE-425B-B906-3E15EB69FB32}" destId="{5296B42A-E9C6-4207-AA53-AAAD734ABB04}" srcOrd="0" destOrd="0" parTransId="{A700BFE7-D646-47BC-8ECB-CC9401604D41}" sibTransId="{0AC9C9A2-2F02-4621-BB02-3854595E6224}"/>
    <dgm:cxn modelId="{91BB46DE-560C-4DE8-922B-ACBBD40E87B6}" srcId="{5296B42A-E9C6-4207-AA53-AAAD734ABB04}" destId="{20DFF227-0369-42E5-BB33-BFE0149DE9BA}" srcOrd="2" destOrd="0" parTransId="{18BE7DC6-E88A-4A63-8606-E01D134499D1}" sibTransId="{7C5BDEE3-8B22-4B46-9BC2-7A23214CF7F8}"/>
    <dgm:cxn modelId="{E3404D0B-627C-4623-859A-6637AD7AE0F4}" type="presOf" srcId="{374C7A29-AA8D-48B5-8D5E-8193E80BDCD9}" destId="{F1AF0957-C148-4C2F-818D-DD67F4494805}" srcOrd="0" destOrd="0" presId="urn:microsoft.com/office/officeart/2005/8/layout/vList2"/>
    <dgm:cxn modelId="{E4C3B2AB-650D-428A-B140-5082882AF38C}" type="presParOf" srcId="{E4EF0A81-DD62-4B9E-9987-9C5D4B670511}" destId="{81BC093A-0837-4F73-B305-3D0FA7803E18}" srcOrd="0" destOrd="0" presId="urn:microsoft.com/office/officeart/2005/8/layout/vList2"/>
    <dgm:cxn modelId="{229F89B1-1007-4C2E-B57E-2D0F9614D736}" type="presParOf" srcId="{E4EF0A81-DD62-4B9E-9987-9C5D4B670511}" destId="{F1AF0957-C148-4C2F-818D-DD67F4494805}" srcOrd="1" destOrd="0" presId="urn:microsoft.com/office/officeart/2005/8/layout/vList2"/>
    <dgm:cxn modelId="{8244F5F1-CCDC-4B96-AD4D-1E4037A268D4}" type="presParOf" srcId="{E4EF0A81-DD62-4B9E-9987-9C5D4B670511}" destId="{5DB48A91-5875-4E15-BD6F-5DB6000A8BF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C99FC836-8F63-4CB0-9971-B23DE758664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C0DBF8D-A0EE-4FAB-AD6A-427B358B17BD}">
      <dgm:prSet phldrT="[Text]"/>
      <dgm:spPr/>
      <dgm:t>
        <a:bodyPr/>
        <a:lstStyle/>
        <a:p>
          <a:r>
            <a:rPr lang="en-GB" dirty="0" smtClean="0"/>
            <a:t>Copies of the tools referred to in the examples presented in Section 5</a:t>
          </a:r>
          <a:endParaRPr lang="en-GB" dirty="0"/>
        </a:p>
      </dgm:t>
    </dgm:pt>
    <dgm:pt modelId="{E8002D4F-A05E-4170-A12E-84CAE8CECC2F}" type="parTrans" cxnId="{8B382330-247C-43FE-B11E-4E20D8328DF4}">
      <dgm:prSet/>
      <dgm:spPr/>
      <dgm:t>
        <a:bodyPr/>
        <a:lstStyle/>
        <a:p>
          <a:endParaRPr lang="en-GB"/>
        </a:p>
      </dgm:t>
    </dgm:pt>
    <dgm:pt modelId="{C13821C3-A462-4276-972D-C1C991EEE11D}" type="sibTrans" cxnId="{8B382330-247C-43FE-B11E-4E20D8328DF4}">
      <dgm:prSet/>
      <dgm:spPr/>
      <dgm:t>
        <a:bodyPr/>
        <a:lstStyle/>
        <a:p>
          <a:endParaRPr lang="en-GB"/>
        </a:p>
      </dgm:t>
    </dgm:pt>
    <dgm:pt modelId="{F55286DC-AF48-463C-B82A-7433DA3C11BC}">
      <dgm:prSet/>
      <dgm:spPr/>
      <dgm:t>
        <a:bodyPr/>
        <a:lstStyle/>
        <a:p>
          <a:r>
            <a:rPr lang="en-GB" dirty="0" smtClean="0"/>
            <a:t>May need to adapt to suit specific needs</a:t>
          </a:r>
        </a:p>
      </dgm:t>
    </dgm:pt>
    <dgm:pt modelId="{9072C565-D9FC-4525-8BF1-263738EADE37}" type="parTrans" cxnId="{343150F4-6CE0-442E-99CA-F3046E96DF5F}">
      <dgm:prSet/>
      <dgm:spPr/>
      <dgm:t>
        <a:bodyPr/>
        <a:lstStyle/>
        <a:p>
          <a:endParaRPr lang="en-GB"/>
        </a:p>
      </dgm:t>
    </dgm:pt>
    <dgm:pt modelId="{FD191343-328A-418D-BA75-DA4091A75EA6}" type="sibTrans" cxnId="{343150F4-6CE0-442E-99CA-F3046E96DF5F}">
      <dgm:prSet/>
      <dgm:spPr/>
      <dgm:t>
        <a:bodyPr/>
        <a:lstStyle/>
        <a:p>
          <a:endParaRPr lang="en-GB"/>
        </a:p>
      </dgm:t>
    </dgm:pt>
    <dgm:pt modelId="{8FF232D4-713E-4135-9DEA-FB2792305330}">
      <dgm:prSet/>
      <dgm:spPr/>
      <dgm:t>
        <a:bodyPr/>
        <a:lstStyle/>
        <a:p>
          <a:r>
            <a:rPr lang="en-GB" dirty="0" smtClean="0"/>
            <a:t>Not presented as the ‘best’ tools available – you may already know of better ones in your speciality</a:t>
          </a:r>
        </a:p>
      </dgm:t>
    </dgm:pt>
    <dgm:pt modelId="{B4EA3D45-5648-4105-AA1C-890BADDEE23A}" type="parTrans" cxnId="{CF87FD99-76C9-4E40-9723-2E010773DBAE}">
      <dgm:prSet/>
      <dgm:spPr/>
      <dgm:t>
        <a:bodyPr/>
        <a:lstStyle/>
        <a:p>
          <a:endParaRPr lang="en-GB"/>
        </a:p>
      </dgm:t>
    </dgm:pt>
    <dgm:pt modelId="{C9C9CDCF-81DC-435C-9732-1724A73E4448}" type="sibTrans" cxnId="{CF87FD99-76C9-4E40-9723-2E010773DBAE}">
      <dgm:prSet/>
      <dgm:spPr/>
      <dgm:t>
        <a:bodyPr/>
        <a:lstStyle/>
        <a:p>
          <a:endParaRPr lang="en-GB"/>
        </a:p>
      </dgm:t>
    </dgm:pt>
    <dgm:pt modelId="{D81FB632-0314-44B9-98E1-92DC68C29E83}">
      <dgm:prSet/>
      <dgm:spPr/>
      <dgm:t>
        <a:bodyPr/>
        <a:lstStyle/>
        <a:p>
          <a:r>
            <a:rPr lang="en-GB" dirty="0" smtClean="0"/>
            <a:t>Individual copies of tools are available on our website: </a:t>
          </a:r>
          <a:r>
            <a:rPr lang="en-GB" dirty="0" smtClean="0">
              <a:hlinkClick xmlns:r="http://schemas.openxmlformats.org/officeDocument/2006/relationships" r:id="rId1"/>
            </a:rPr>
            <a:t>http://research.shu.ac.uk/hwb/ncimpact</a:t>
          </a:r>
          <a:endParaRPr lang="en-GB" dirty="0" smtClean="0"/>
        </a:p>
      </dgm:t>
    </dgm:pt>
    <dgm:pt modelId="{11D9CAFD-7322-4C50-8A6E-4E629BB37267}" type="parTrans" cxnId="{FADE0225-AD39-4C33-8CCE-98F12E758B7D}">
      <dgm:prSet/>
      <dgm:spPr/>
      <dgm:t>
        <a:bodyPr/>
        <a:lstStyle/>
        <a:p>
          <a:endParaRPr lang="en-GB"/>
        </a:p>
      </dgm:t>
    </dgm:pt>
    <dgm:pt modelId="{E7DB69F3-FAC3-405E-88A1-55E65907D269}" type="sibTrans" cxnId="{FADE0225-AD39-4C33-8CCE-98F12E758B7D}">
      <dgm:prSet/>
      <dgm:spPr/>
      <dgm:t>
        <a:bodyPr/>
        <a:lstStyle/>
        <a:p>
          <a:endParaRPr lang="en-GB"/>
        </a:p>
      </dgm:t>
    </dgm:pt>
    <dgm:pt modelId="{F11544C4-E6EB-48E1-BC6A-CE613886C2FB}">
      <dgm:prSet/>
      <dgm:spPr/>
      <dgm:t>
        <a:bodyPr/>
        <a:lstStyle/>
        <a:p>
          <a:r>
            <a:rPr lang="en-GB" dirty="0" smtClean="0"/>
            <a:t>Advised to contact the authors for permission to use/adapt their tools</a:t>
          </a:r>
        </a:p>
      </dgm:t>
    </dgm:pt>
    <dgm:pt modelId="{89EAD45F-D974-4C1A-8FE6-84B51A9DB6FF}" type="parTrans" cxnId="{62BEA92B-FCF2-4C27-A466-616A6EAAB2C1}">
      <dgm:prSet/>
      <dgm:spPr/>
      <dgm:t>
        <a:bodyPr/>
        <a:lstStyle/>
        <a:p>
          <a:endParaRPr lang="en-GB"/>
        </a:p>
      </dgm:t>
    </dgm:pt>
    <dgm:pt modelId="{FCE0F8E6-BF71-476B-B268-7EE38EF6E648}" type="sibTrans" cxnId="{62BEA92B-FCF2-4C27-A466-616A6EAAB2C1}">
      <dgm:prSet/>
      <dgm:spPr/>
      <dgm:t>
        <a:bodyPr/>
        <a:lstStyle/>
        <a:p>
          <a:endParaRPr lang="en-GB"/>
        </a:p>
      </dgm:t>
    </dgm:pt>
    <dgm:pt modelId="{B4F0872F-1237-40A7-A57C-3369FBCC87AF}" type="pres">
      <dgm:prSet presAssocID="{C99FC836-8F63-4CB0-9971-B23DE758664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85ABBC20-7785-4CB3-B14C-3F05A3C51FE1}" type="pres">
      <dgm:prSet presAssocID="{2C0DBF8D-A0EE-4FAB-AD6A-427B358B17BD}" presName="thickLine" presStyleLbl="alignNode1" presStyleIdx="0" presStyleCnt="5"/>
      <dgm:spPr/>
    </dgm:pt>
    <dgm:pt modelId="{1C36EFA0-DEA0-4664-B7BE-64949103CEB6}" type="pres">
      <dgm:prSet presAssocID="{2C0DBF8D-A0EE-4FAB-AD6A-427B358B17BD}" presName="horz1" presStyleCnt="0"/>
      <dgm:spPr/>
    </dgm:pt>
    <dgm:pt modelId="{DCA8DF3C-E38E-4845-AA91-D11AE4CBC3EB}" type="pres">
      <dgm:prSet presAssocID="{2C0DBF8D-A0EE-4FAB-AD6A-427B358B17BD}" presName="tx1" presStyleLbl="revTx" presStyleIdx="0" presStyleCnt="5"/>
      <dgm:spPr/>
      <dgm:t>
        <a:bodyPr/>
        <a:lstStyle/>
        <a:p>
          <a:endParaRPr lang="en-GB"/>
        </a:p>
      </dgm:t>
    </dgm:pt>
    <dgm:pt modelId="{FBDA2E11-A5C6-4081-888A-0C5A72FEC2B2}" type="pres">
      <dgm:prSet presAssocID="{2C0DBF8D-A0EE-4FAB-AD6A-427B358B17BD}" presName="vert1" presStyleCnt="0"/>
      <dgm:spPr/>
    </dgm:pt>
    <dgm:pt modelId="{136A3C9B-702C-4BD3-BA4C-17BC2691796C}" type="pres">
      <dgm:prSet presAssocID="{F55286DC-AF48-463C-B82A-7433DA3C11BC}" presName="thickLine" presStyleLbl="alignNode1" presStyleIdx="1" presStyleCnt="5"/>
      <dgm:spPr/>
    </dgm:pt>
    <dgm:pt modelId="{F05F499A-E740-479C-A577-469D1E59339C}" type="pres">
      <dgm:prSet presAssocID="{F55286DC-AF48-463C-B82A-7433DA3C11BC}" presName="horz1" presStyleCnt="0"/>
      <dgm:spPr/>
    </dgm:pt>
    <dgm:pt modelId="{BAF00D7C-FD01-4193-9C00-FB9588986628}" type="pres">
      <dgm:prSet presAssocID="{F55286DC-AF48-463C-B82A-7433DA3C11BC}" presName="tx1" presStyleLbl="revTx" presStyleIdx="1" presStyleCnt="5"/>
      <dgm:spPr/>
      <dgm:t>
        <a:bodyPr/>
        <a:lstStyle/>
        <a:p>
          <a:endParaRPr lang="en-GB"/>
        </a:p>
      </dgm:t>
    </dgm:pt>
    <dgm:pt modelId="{BA26F7D6-D9B8-4C84-ABF9-45A4ED1610DB}" type="pres">
      <dgm:prSet presAssocID="{F55286DC-AF48-463C-B82A-7433DA3C11BC}" presName="vert1" presStyleCnt="0"/>
      <dgm:spPr/>
    </dgm:pt>
    <dgm:pt modelId="{6CB5AE5C-3759-41AF-883D-4DA35389874B}" type="pres">
      <dgm:prSet presAssocID="{8FF232D4-713E-4135-9DEA-FB2792305330}" presName="thickLine" presStyleLbl="alignNode1" presStyleIdx="2" presStyleCnt="5"/>
      <dgm:spPr/>
    </dgm:pt>
    <dgm:pt modelId="{F4DDB4E5-7058-43C9-AA2B-6FCD6CCC7500}" type="pres">
      <dgm:prSet presAssocID="{8FF232D4-713E-4135-9DEA-FB2792305330}" presName="horz1" presStyleCnt="0"/>
      <dgm:spPr/>
    </dgm:pt>
    <dgm:pt modelId="{5C6863D1-B429-42C9-A962-E1907CCC9F85}" type="pres">
      <dgm:prSet presAssocID="{8FF232D4-713E-4135-9DEA-FB2792305330}" presName="tx1" presStyleLbl="revTx" presStyleIdx="2" presStyleCnt="5"/>
      <dgm:spPr/>
      <dgm:t>
        <a:bodyPr/>
        <a:lstStyle/>
        <a:p>
          <a:endParaRPr lang="en-GB"/>
        </a:p>
      </dgm:t>
    </dgm:pt>
    <dgm:pt modelId="{3E5B2BFE-3590-4DBC-BB88-514AEC0BBB78}" type="pres">
      <dgm:prSet presAssocID="{8FF232D4-713E-4135-9DEA-FB2792305330}" presName="vert1" presStyleCnt="0"/>
      <dgm:spPr/>
    </dgm:pt>
    <dgm:pt modelId="{2DCD825E-1923-4D1F-B801-000112E346DE}" type="pres">
      <dgm:prSet presAssocID="{D81FB632-0314-44B9-98E1-92DC68C29E83}" presName="thickLine" presStyleLbl="alignNode1" presStyleIdx="3" presStyleCnt="5"/>
      <dgm:spPr/>
    </dgm:pt>
    <dgm:pt modelId="{12BB7368-D4E2-4C83-843F-853F03D90575}" type="pres">
      <dgm:prSet presAssocID="{D81FB632-0314-44B9-98E1-92DC68C29E83}" presName="horz1" presStyleCnt="0"/>
      <dgm:spPr/>
    </dgm:pt>
    <dgm:pt modelId="{3A18B672-FA5C-4726-8193-8F0DBD43E548}" type="pres">
      <dgm:prSet presAssocID="{D81FB632-0314-44B9-98E1-92DC68C29E83}" presName="tx1" presStyleLbl="revTx" presStyleIdx="3" presStyleCnt="5"/>
      <dgm:spPr/>
      <dgm:t>
        <a:bodyPr/>
        <a:lstStyle/>
        <a:p>
          <a:endParaRPr lang="en-GB"/>
        </a:p>
      </dgm:t>
    </dgm:pt>
    <dgm:pt modelId="{1386691B-535B-4644-8871-2E6295EE88F2}" type="pres">
      <dgm:prSet presAssocID="{D81FB632-0314-44B9-98E1-92DC68C29E83}" presName="vert1" presStyleCnt="0"/>
      <dgm:spPr/>
    </dgm:pt>
    <dgm:pt modelId="{17795EC4-164C-4144-ACE6-4C8FEE029DE7}" type="pres">
      <dgm:prSet presAssocID="{F11544C4-E6EB-48E1-BC6A-CE613886C2FB}" presName="thickLine" presStyleLbl="alignNode1" presStyleIdx="4" presStyleCnt="5"/>
      <dgm:spPr/>
    </dgm:pt>
    <dgm:pt modelId="{399C82BF-4A97-4599-97C8-EE3E4D3E102E}" type="pres">
      <dgm:prSet presAssocID="{F11544C4-E6EB-48E1-BC6A-CE613886C2FB}" presName="horz1" presStyleCnt="0"/>
      <dgm:spPr/>
    </dgm:pt>
    <dgm:pt modelId="{2072075E-5075-488C-8AF6-0A00AA9AAE09}" type="pres">
      <dgm:prSet presAssocID="{F11544C4-E6EB-48E1-BC6A-CE613886C2FB}" presName="tx1" presStyleLbl="revTx" presStyleIdx="4" presStyleCnt="5"/>
      <dgm:spPr/>
      <dgm:t>
        <a:bodyPr/>
        <a:lstStyle/>
        <a:p>
          <a:endParaRPr lang="en-GB"/>
        </a:p>
      </dgm:t>
    </dgm:pt>
    <dgm:pt modelId="{79FA92AE-DF4D-41F7-89B3-182D0D8C6444}" type="pres">
      <dgm:prSet presAssocID="{F11544C4-E6EB-48E1-BC6A-CE613886C2FB}" presName="vert1" presStyleCnt="0"/>
      <dgm:spPr/>
    </dgm:pt>
  </dgm:ptLst>
  <dgm:cxnLst>
    <dgm:cxn modelId="{FE7B131F-7A75-489F-A96D-4ADDE32BEFF0}" type="presOf" srcId="{F11544C4-E6EB-48E1-BC6A-CE613886C2FB}" destId="{2072075E-5075-488C-8AF6-0A00AA9AAE09}" srcOrd="0" destOrd="0" presId="urn:microsoft.com/office/officeart/2008/layout/LinedList"/>
    <dgm:cxn modelId="{72B9858A-E60A-4ECD-9612-76EAEE9D44B5}" type="presOf" srcId="{C99FC836-8F63-4CB0-9971-B23DE7586641}" destId="{B4F0872F-1237-40A7-A57C-3369FBCC87AF}" srcOrd="0" destOrd="0" presId="urn:microsoft.com/office/officeart/2008/layout/LinedList"/>
    <dgm:cxn modelId="{A4AE419C-039B-4D2C-AA4E-2395EED7B4B8}" type="presOf" srcId="{F55286DC-AF48-463C-B82A-7433DA3C11BC}" destId="{BAF00D7C-FD01-4193-9C00-FB9588986628}" srcOrd="0" destOrd="0" presId="urn:microsoft.com/office/officeart/2008/layout/LinedList"/>
    <dgm:cxn modelId="{B670CFC8-9AB3-4BC2-935E-4F6C75223738}" type="presOf" srcId="{D81FB632-0314-44B9-98E1-92DC68C29E83}" destId="{3A18B672-FA5C-4726-8193-8F0DBD43E548}" srcOrd="0" destOrd="0" presId="urn:microsoft.com/office/officeart/2008/layout/LinedList"/>
    <dgm:cxn modelId="{62BEA92B-FCF2-4C27-A466-616A6EAAB2C1}" srcId="{C99FC836-8F63-4CB0-9971-B23DE7586641}" destId="{F11544C4-E6EB-48E1-BC6A-CE613886C2FB}" srcOrd="4" destOrd="0" parTransId="{89EAD45F-D974-4C1A-8FE6-84B51A9DB6FF}" sibTransId="{FCE0F8E6-BF71-476B-B268-7EE38EF6E648}"/>
    <dgm:cxn modelId="{26D102E8-BEB8-4C1D-8AF8-8C25FAD7E642}" type="presOf" srcId="{8FF232D4-713E-4135-9DEA-FB2792305330}" destId="{5C6863D1-B429-42C9-A962-E1907CCC9F85}" srcOrd="0" destOrd="0" presId="urn:microsoft.com/office/officeart/2008/layout/LinedList"/>
    <dgm:cxn modelId="{A7B344B7-2437-4D01-8CCA-324CF89BE6C6}" type="presOf" srcId="{2C0DBF8D-A0EE-4FAB-AD6A-427B358B17BD}" destId="{DCA8DF3C-E38E-4845-AA91-D11AE4CBC3EB}" srcOrd="0" destOrd="0" presId="urn:microsoft.com/office/officeart/2008/layout/LinedList"/>
    <dgm:cxn modelId="{343150F4-6CE0-442E-99CA-F3046E96DF5F}" srcId="{C99FC836-8F63-4CB0-9971-B23DE7586641}" destId="{F55286DC-AF48-463C-B82A-7433DA3C11BC}" srcOrd="1" destOrd="0" parTransId="{9072C565-D9FC-4525-8BF1-263738EADE37}" sibTransId="{FD191343-328A-418D-BA75-DA4091A75EA6}"/>
    <dgm:cxn modelId="{CF87FD99-76C9-4E40-9723-2E010773DBAE}" srcId="{C99FC836-8F63-4CB0-9971-B23DE7586641}" destId="{8FF232D4-713E-4135-9DEA-FB2792305330}" srcOrd="2" destOrd="0" parTransId="{B4EA3D45-5648-4105-AA1C-890BADDEE23A}" sibTransId="{C9C9CDCF-81DC-435C-9732-1724A73E4448}"/>
    <dgm:cxn modelId="{8B382330-247C-43FE-B11E-4E20D8328DF4}" srcId="{C99FC836-8F63-4CB0-9971-B23DE7586641}" destId="{2C0DBF8D-A0EE-4FAB-AD6A-427B358B17BD}" srcOrd="0" destOrd="0" parTransId="{E8002D4F-A05E-4170-A12E-84CAE8CECC2F}" sibTransId="{C13821C3-A462-4276-972D-C1C991EEE11D}"/>
    <dgm:cxn modelId="{FADE0225-AD39-4C33-8CCE-98F12E758B7D}" srcId="{C99FC836-8F63-4CB0-9971-B23DE7586641}" destId="{D81FB632-0314-44B9-98E1-92DC68C29E83}" srcOrd="3" destOrd="0" parTransId="{11D9CAFD-7322-4C50-8A6E-4E629BB37267}" sibTransId="{E7DB69F3-FAC3-405E-88A1-55E65907D269}"/>
    <dgm:cxn modelId="{26BF1C5E-431F-4F79-80FC-568DCD1ECEEA}" type="presParOf" srcId="{B4F0872F-1237-40A7-A57C-3369FBCC87AF}" destId="{85ABBC20-7785-4CB3-B14C-3F05A3C51FE1}" srcOrd="0" destOrd="0" presId="urn:microsoft.com/office/officeart/2008/layout/LinedList"/>
    <dgm:cxn modelId="{FF3CB0F7-7C42-4E80-B9EB-AAD9DC9553F3}" type="presParOf" srcId="{B4F0872F-1237-40A7-A57C-3369FBCC87AF}" destId="{1C36EFA0-DEA0-4664-B7BE-64949103CEB6}" srcOrd="1" destOrd="0" presId="urn:microsoft.com/office/officeart/2008/layout/LinedList"/>
    <dgm:cxn modelId="{4C47ACF5-F2C0-455E-99B3-92A63FF38AE6}" type="presParOf" srcId="{1C36EFA0-DEA0-4664-B7BE-64949103CEB6}" destId="{DCA8DF3C-E38E-4845-AA91-D11AE4CBC3EB}" srcOrd="0" destOrd="0" presId="urn:microsoft.com/office/officeart/2008/layout/LinedList"/>
    <dgm:cxn modelId="{E19B8712-0751-4DE9-B752-93CD4AEA8420}" type="presParOf" srcId="{1C36EFA0-DEA0-4664-B7BE-64949103CEB6}" destId="{FBDA2E11-A5C6-4081-888A-0C5A72FEC2B2}" srcOrd="1" destOrd="0" presId="urn:microsoft.com/office/officeart/2008/layout/LinedList"/>
    <dgm:cxn modelId="{4EC3FA19-68FD-4ED8-83EC-08FCC758401A}" type="presParOf" srcId="{B4F0872F-1237-40A7-A57C-3369FBCC87AF}" destId="{136A3C9B-702C-4BD3-BA4C-17BC2691796C}" srcOrd="2" destOrd="0" presId="urn:microsoft.com/office/officeart/2008/layout/LinedList"/>
    <dgm:cxn modelId="{69A3E228-AAA4-4A27-ABFB-54FDEEF1920B}" type="presParOf" srcId="{B4F0872F-1237-40A7-A57C-3369FBCC87AF}" destId="{F05F499A-E740-479C-A577-469D1E59339C}" srcOrd="3" destOrd="0" presId="urn:microsoft.com/office/officeart/2008/layout/LinedList"/>
    <dgm:cxn modelId="{7E41509A-ECAD-4AA9-9A32-CB15C4034150}" type="presParOf" srcId="{F05F499A-E740-479C-A577-469D1E59339C}" destId="{BAF00D7C-FD01-4193-9C00-FB9588986628}" srcOrd="0" destOrd="0" presId="urn:microsoft.com/office/officeart/2008/layout/LinedList"/>
    <dgm:cxn modelId="{E4F7D2A3-04EE-4AFB-962C-00D2F3CB7731}" type="presParOf" srcId="{F05F499A-E740-479C-A577-469D1E59339C}" destId="{BA26F7D6-D9B8-4C84-ABF9-45A4ED1610DB}" srcOrd="1" destOrd="0" presId="urn:microsoft.com/office/officeart/2008/layout/LinedList"/>
    <dgm:cxn modelId="{4EF0D363-21C9-410E-9DE3-7EDE33533D34}" type="presParOf" srcId="{B4F0872F-1237-40A7-A57C-3369FBCC87AF}" destId="{6CB5AE5C-3759-41AF-883D-4DA35389874B}" srcOrd="4" destOrd="0" presId="urn:microsoft.com/office/officeart/2008/layout/LinedList"/>
    <dgm:cxn modelId="{445BDCD3-A0C8-4C4C-B87F-BF5114A6B508}" type="presParOf" srcId="{B4F0872F-1237-40A7-A57C-3369FBCC87AF}" destId="{F4DDB4E5-7058-43C9-AA2B-6FCD6CCC7500}" srcOrd="5" destOrd="0" presId="urn:microsoft.com/office/officeart/2008/layout/LinedList"/>
    <dgm:cxn modelId="{B457C307-108E-435F-A283-230F23EE584B}" type="presParOf" srcId="{F4DDB4E5-7058-43C9-AA2B-6FCD6CCC7500}" destId="{5C6863D1-B429-42C9-A962-E1907CCC9F85}" srcOrd="0" destOrd="0" presId="urn:microsoft.com/office/officeart/2008/layout/LinedList"/>
    <dgm:cxn modelId="{8C65A8E3-A868-4B73-881B-CAA6C2971F05}" type="presParOf" srcId="{F4DDB4E5-7058-43C9-AA2B-6FCD6CCC7500}" destId="{3E5B2BFE-3590-4DBC-BB88-514AEC0BBB78}" srcOrd="1" destOrd="0" presId="urn:microsoft.com/office/officeart/2008/layout/LinedList"/>
    <dgm:cxn modelId="{46D65FDC-409F-40D6-BFBA-8536BC93D368}" type="presParOf" srcId="{B4F0872F-1237-40A7-A57C-3369FBCC87AF}" destId="{2DCD825E-1923-4D1F-B801-000112E346DE}" srcOrd="6" destOrd="0" presId="urn:microsoft.com/office/officeart/2008/layout/LinedList"/>
    <dgm:cxn modelId="{E15ACF15-50A8-43D4-9CF7-6D1ADF6EAB54}" type="presParOf" srcId="{B4F0872F-1237-40A7-A57C-3369FBCC87AF}" destId="{12BB7368-D4E2-4C83-843F-853F03D90575}" srcOrd="7" destOrd="0" presId="urn:microsoft.com/office/officeart/2008/layout/LinedList"/>
    <dgm:cxn modelId="{297262AC-B15C-4B03-9865-A66F7CA47788}" type="presParOf" srcId="{12BB7368-D4E2-4C83-843F-853F03D90575}" destId="{3A18B672-FA5C-4726-8193-8F0DBD43E548}" srcOrd="0" destOrd="0" presId="urn:microsoft.com/office/officeart/2008/layout/LinedList"/>
    <dgm:cxn modelId="{0EC950A2-4200-4A14-BE91-0FBA1C0E0DFF}" type="presParOf" srcId="{12BB7368-D4E2-4C83-843F-853F03D90575}" destId="{1386691B-535B-4644-8871-2E6295EE88F2}" srcOrd="1" destOrd="0" presId="urn:microsoft.com/office/officeart/2008/layout/LinedList"/>
    <dgm:cxn modelId="{4BE4B0BA-8C37-45F0-AF11-8AA31B24CE63}" type="presParOf" srcId="{B4F0872F-1237-40A7-A57C-3369FBCC87AF}" destId="{17795EC4-164C-4144-ACE6-4C8FEE029DE7}" srcOrd="8" destOrd="0" presId="urn:microsoft.com/office/officeart/2008/layout/LinedList"/>
    <dgm:cxn modelId="{9FDBE84A-CD03-47F3-B6C7-7CC4ABCB622A}" type="presParOf" srcId="{B4F0872F-1237-40A7-A57C-3369FBCC87AF}" destId="{399C82BF-4A97-4599-97C8-EE3E4D3E102E}" srcOrd="9" destOrd="0" presId="urn:microsoft.com/office/officeart/2008/layout/LinedList"/>
    <dgm:cxn modelId="{623414C7-D98C-4374-ABCA-6EB8D4F542B1}" type="presParOf" srcId="{399C82BF-4A97-4599-97C8-EE3E4D3E102E}" destId="{2072075E-5075-488C-8AF6-0A00AA9AAE09}" srcOrd="0" destOrd="0" presId="urn:microsoft.com/office/officeart/2008/layout/LinedList"/>
    <dgm:cxn modelId="{2B63E79A-DAF5-45E0-8966-9852EFCC3967}" type="presParOf" srcId="{399C82BF-4A97-4599-97C8-EE3E4D3E102E}" destId="{79FA92AE-DF4D-41F7-89B3-182D0D8C644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1112E93C-5721-4D1D-8F1D-E58E4A677EE3}" type="doc">
      <dgm:prSet loTypeId="urn:diagrams.loki3.com/BracketList+Icon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GB"/>
        </a:p>
      </dgm:t>
    </dgm:pt>
    <dgm:pt modelId="{372FC8DE-AD8B-41F1-A0F5-4CEFF329395A}">
      <dgm:prSet/>
      <dgm:spPr/>
      <dgm:t>
        <a:bodyPr/>
        <a:lstStyle/>
        <a:p>
          <a:pPr rtl="0"/>
          <a:r>
            <a:rPr lang="en-GB" smtClean="0"/>
            <a:t>Nurse consultants</a:t>
          </a:r>
          <a:endParaRPr lang="en-GB"/>
        </a:p>
      </dgm:t>
    </dgm:pt>
    <dgm:pt modelId="{24141081-EF33-4AAD-BA17-2CA5AE05ABEF}" type="parTrans" cxnId="{31E39F42-8439-4B2A-A2F5-BF88F40548CB}">
      <dgm:prSet/>
      <dgm:spPr/>
      <dgm:t>
        <a:bodyPr/>
        <a:lstStyle/>
        <a:p>
          <a:endParaRPr lang="en-GB"/>
        </a:p>
      </dgm:t>
    </dgm:pt>
    <dgm:pt modelId="{81C5B64A-FD39-48E2-8244-C95566F7F851}" type="sibTrans" cxnId="{31E39F42-8439-4B2A-A2F5-BF88F40548CB}">
      <dgm:prSet/>
      <dgm:spPr/>
      <dgm:t>
        <a:bodyPr/>
        <a:lstStyle/>
        <a:p>
          <a:endParaRPr lang="en-GB"/>
        </a:p>
      </dgm:t>
    </dgm:pt>
    <dgm:pt modelId="{EFF17BA0-EBEC-446D-9692-CD442738ED99}">
      <dgm:prSet/>
      <dgm:spPr/>
      <dgm:t>
        <a:bodyPr/>
        <a:lstStyle/>
        <a:p>
          <a:pPr rtl="0"/>
          <a:r>
            <a:rPr lang="en-GB" dirty="0" smtClean="0"/>
            <a:t>Personal performance review and forward planning</a:t>
          </a:r>
          <a:endParaRPr lang="en-GB" dirty="0"/>
        </a:p>
      </dgm:t>
    </dgm:pt>
    <dgm:pt modelId="{41576FDC-7C25-4CC8-AA72-B68BADFBD51A}" type="parTrans" cxnId="{92D48736-1A01-4354-91C8-639BF097D0C2}">
      <dgm:prSet/>
      <dgm:spPr/>
      <dgm:t>
        <a:bodyPr/>
        <a:lstStyle/>
        <a:p>
          <a:endParaRPr lang="en-GB"/>
        </a:p>
      </dgm:t>
    </dgm:pt>
    <dgm:pt modelId="{903FF371-8D75-4CAF-89C9-8EB9ED012A28}" type="sibTrans" cxnId="{92D48736-1A01-4354-91C8-639BF097D0C2}">
      <dgm:prSet/>
      <dgm:spPr/>
      <dgm:t>
        <a:bodyPr/>
        <a:lstStyle/>
        <a:p>
          <a:endParaRPr lang="en-GB"/>
        </a:p>
      </dgm:t>
    </dgm:pt>
    <dgm:pt modelId="{9C62E04C-246C-4251-A2A9-078104E0AB35}">
      <dgm:prSet/>
      <dgm:spPr/>
      <dgm:t>
        <a:bodyPr/>
        <a:lstStyle/>
        <a:p>
          <a:pPr rtl="0"/>
          <a:r>
            <a:rPr lang="en-GB" smtClean="0"/>
            <a:t>Presentations for demonstrating dimensions of role</a:t>
          </a:r>
          <a:endParaRPr lang="en-GB"/>
        </a:p>
      </dgm:t>
    </dgm:pt>
    <dgm:pt modelId="{8C05875A-4C9B-4258-B55A-C479BDE1FD7A}" type="parTrans" cxnId="{3AB1D98F-CE95-4A6B-BCB9-F39BB88F9F53}">
      <dgm:prSet/>
      <dgm:spPr/>
      <dgm:t>
        <a:bodyPr/>
        <a:lstStyle/>
        <a:p>
          <a:endParaRPr lang="en-GB"/>
        </a:p>
      </dgm:t>
    </dgm:pt>
    <dgm:pt modelId="{629E0489-6A08-43F8-9183-EBA611438615}" type="sibTrans" cxnId="{3AB1D98F-CE95-4A6B-BCB9-F39BB88F9F53}">
      <dgm:prSet/>
      <dgm:spPr/>
      <dgm:t>
        <a:bodyPr/>
        <a:lstStyle/>
        <a:p>
          <a:endParaRPr lang="en-GB"/>
        </a:p>
      </dgm:t>
    </dgm:pt>
    <dgm:pt modelId="{959F3935-C4F7-461F-AA5D-037634A1EA08}">
      <dgm:prSet/>
      <dgm:spPr/>
      <dgm:t>
        <a:bodyPr/>
        <a:lstStyle/>
        <a:p>
          <a:pPr rtl="0"/>
          <a:r>
            <a:rPr lang="en-GB" smtClean="0"/>
            <a:t>Induction for new nurse consultants</a:t>
          </a:r>
          <a:endParaRPr lang="en-GB"/>
        </a:p>
      </dgm:t>
    </dgm:pt>
    <dgm:pt modelId="{0B40402A-23FE-4322-9D9B-C218F9031B54}" type="parTrans" cxnId="{1EECD192-0042-4FDA-A0CB-59ECC120BE0B}">
      <dgm:prSet/>
      <dgm:spPr/>
      <dgm:t>
        <a:bodyPr/>
        <a:lstStyle/>
        <a:p>
          <a:endParaRPr lang="en-GB"/>
        </a:p>
      </dgm:t>
    </dgm:pt>
    <dgm:pt modelId="{55C6F96E-46A3-4A50-A85D-22F935BEF90B}" type="sibTrans" cxnId="{1EECD192-0042-4FDA-A0CB-59ECC120BE0B}">
      <dgm:prSet/>
      <dgm:spPr/>
      <dgm:t>
        <a:bodyPr/>
        <a:lstStyle/>
        <a:p>
          <a:endParaRPr lang="en-GB"/>
        </a:p>
      </dgm:t>
    </dgm:pt>
    <dgm:pt modelId="{55404A0D-A23D-4DC3-8C00-DD8ADB072D46}">
      <dgm:prSet/>
      <dgm:spPr/>
      <dgm:t>
        <a:bodyPr/>
        <a:lstStyle/>
        <a:p>
          <a:pPr rtl="0"/>
          <a:r>
            <a:rPr lang="en-GB" smtClean="0"/>
            <a:t>Annual report</a:t>
          </a:r>
          <a:endParaRPr lang="en-GB"/>
        </a:p>
      </dgm:t>
    </dgm:pt>
    <dgm:pt modelId="{B12AF4D1-F5B9-47CB-B12F-7840569F79AE}" type="parTrans" cxnId="{2A40F84C-63F5-4E83-9648-C713573360EF}">
      <dgm:prSet/>
      <dgm:spPr/>
      <dgm:t>
        <a:bodyPr/>
        <a:lstStyle/>
        <a:p>
          <a:endParaRPr lang="en-GB"/>
        </a:p>
      </dgm:t>
    </dgm:pt>
    <dgm:pt modelId="{ADEEE9E8-3C88-422E-8D5A-362594713251}" type="sibTrans" cxnId="{2A40F84C-63F5-4E83-9648-C713573360EF}">
      <dgm:prSet/>
      <dgm:spPr/>
      <dgm:t>
        <a:bodyPr/>
        <a:lstStyle/>
        <a:p>
          <a:endParaRPr lang="en-GB"/>
        </a:p>
      </dgm:t>
    </dgm:pt>
    <dgm:pt modelId="{F519B929-668D-4930-9391-82B6F1A3167B}">
      <dgm:prSet/>
      <dgm:spPr/>
      <dgm:t>
        <a:bodyPr/>
        <a:lstStyle/>
        <a:p>
          <a:pPr rtl="0"/>
          <a:r>
            <a:rPr lang="en-GB" smtClean="0"/>
            <a:t>Appraisal</a:t>
          </a:r>
          <a:endParaRPr lang="en-GB"/>
        </a:p>
      </dgm:t>
    </dgm:pt>
    <dgm:pt modelId="{EFE09A31-4210-4AD6-B10A-9EECC05A4FF2}" type="parTrans" cxnId="{A56F30BE-BFDF-4D11-8DBD-62A0F874A4E9}">
      <dgm:prSet/>
      <dgm:spPr/>
      <dgm:t>
        <a:bodyPr/>
        <a:lstStyle/>
        <a:p>
          <a:endParaRPr lang="en-GB"/>
        </a:p>
      </dgm:t>
    </dgm:pt>
    <dgm:pt modelId="{EF46D261-67E3-467E-82AA-55EBD11455E5}" type="sibTrans" cxnId="{A56F30BE-BFDF-4D11-8DBD-62A0F874A4E9}">
      <dgm:prSet/>
      <dgm:spPr/>
      <dgm:t>
        <a:bodyPr/>
        <a:lstStyle/>
        <a:p>
          <a:endParaRPr lang="en-GB"/>
        </a:p>
      </dgm:t>
    </dgm:pt>
    <dgm:pt modelId="{A75172E9-68DB-4371-83AF-6F763A4F82CA}">
      <dgm:prSet/>
      <dgm:spPr/>
      <dgm:t>
        <a:bodyPr/>
        <a:lstStyle/>
        <a:p>
          <a:pPr rtl="0"/>
          <a:r>
            <a:rPr lang="en-GB" dirty="0" smtClean="0"/>
            <a:t>Managers / lead clinicians</a:t>
          </a:r>
          <a:endParaRPr lang="en-GB" dirty="0"/>
        </a:p>
      </dgm:t>
    </dgm:pt>
    <dgm:pt modelId="{85670DDB-A328-447F-BA7E-19B2CC7BCEF5}" type="parTrans" cxnId="{F8031ADF-811C-4CD6-B654-8A5D7482C5CC}">
      <dgm:prSet/>
      <dgm:spPr/>
      <dgm:t>
        <a:bodyPr/>
        <a:lstStyle/>
        <a:p>
          <a:endParaRPr lang="en-GB"/>
        </a:p>
      </dgm:t>
    </dgm:pt>
    <dgm:pt modelId="{B2071E11-8B39-4228-B0ED-B389B20C337A}" type="sibTrans" cxnId="{F8031ADF-811C-4CD6-B654-8A5D7482C5CC}">
      <dgm:prSet/>
      <dgm:spPr/>
      <dgm:t>
        <a:bodyPr/>
        <a:lstStyle/>
        <a:p>
          <a:endParaRPr lang="en-GB"/>
        </a:p>
      </dgm:t>
    </dgm:pt>
    <dgm:pt modelId="{E5AE08BD-78F1-44E7-8B79-6A7D5D2698E4}">
      <dgm:prSet/>
      <dgm:spPr/>
      <dgm:t>
        <a:bodyPr/>
        <a:lstStyle/>
        <a:p>
          <a:pPr rtl="0"/>
          <a:r>
            <a:rPr lang="en-GB" smtClean="0"/>
            <a:t>Developing new consultant proposals</a:t>
          </a:r>
          <a:endParaRPr lang="en-GB"/>
        </a:p>
      </dgm:t>
    </dgm:pt>
    <dgm:pt modelId="{E0F9A7C0-36E6-4B09-8BCF-EF5FE0EBACC1}" type="parTrans" cxnId="{F3B80693-FBAF-49D9-ADC7-BAFD24DDE99A}">
      <dgm:prSet/>
      <dgm:spPr/>
      <dgm:t>
        <a:bodyPr/>
        <a:lstStyle/>
        <a:p>
          <a:endParaRPr lang="en-GB"/>
        </a:p>
      </dgm:t>
    </dgm:pt>
    <dgm:pt modelId="{ACC01F83-973B-42FD-BD27-3A7910DD66BB}" type="sibTrans" cxnId="{F3B80693-FBAF-49D9-ADC7-BAFD24DDE99A}">
      <dgm:prSet/>
      <dgm:spPr/>
      <dgm:t>
        <a:bodyPr/>
        <a:lstStyle/>
        <a:p>
          <a:endParaRPr lang="en-GB"/>
        </a:p>
      </dgm:t>
    </dgm:pt>
    <dgm:pt modelId="{E9CAAD89-A99C-4D69-A974-E8178B26B99F}">
      <dgm:prSet/>
      <dgm:spPr/>
      <dgm:t>
        <a:bodyPr/>
        <a:lstStyle/>
        <a:p>
          <a:pPr rtl="0"/>
          <a:r>
            <a:rPr lang="en-GB" smtClean="0"/>
            <a:t>Appraisal / performance review</a:t>
          </a:r>
          <a:endParaRPr lang="en-GB"/>
        </a:p>
      </dgm:t>
    </dgm:pt>
    <dgm:pt modelId="{D3527FEB-D90B-482A-8DCC-964EDBAF4D6A}" type="parTrans" cxnId="{DF9D8349-C6DD-49E3-8707-CB29BE78248F}">
      <dgm:prSet/>
      <dgm:spPr/>
      <dgm:t>
        <a:bodyPr/>
        <a:lstStyle/>
        <a:p>
          <a:endParaRPr lang="en-GB"/>
        </a:p>
      </dgm:t>
    </dgm:pt>
    <dgm:pt modelId="{CD470E2E-F6F8-4B44-86E5-EDA1BE788BD9}" type="sibTrans" cxnId="{DF9D8349-C6DD-49E3-8707-CB29BE78248F}">
      <dgm:prSet/>
      <dgm:spPr/>
      <dgm:t>
        <a:bodyPr/>
        <a:lstStyle/>
        <a:p>
          <a:endParaRPr lang="en-GB"/>
        </a:p>
      </dgm:t>
    </dgm:pt>
    <dgm:pt modelId="{F9639174-4909-424E-A3EA-55699003DA71}">
      <dgm:prSet/>
      <dgm:spPr/>
      <dgm:t>
        <a:bodyPr/>
        <a:lstStyle/>
        <a:p>
          <a:pPr rtl="0"/>
          <a:r>
            <a:rPr lang="en-GB" smtClean="0"/>
            <a:t>Clinical supervision</a:t>
          </a:r>
          <a:endParaRPr lang="en-GB"/>
        </a:p>
      </dgm:t>
    </dgm:pt>
    <dgm:pt modelId="{E02F8C34-8FE5-42E4-876A-148B3E18A80F}" type="parTrans" cxnId="{DC0CAF71-DA8F-434A-A81C-62C38FE89DA1}">
      <dgm:prSet/>
      <dgm:spPr/>
      <dgm:t>
        <a:bodyPr/>
        <a:lstStyle/>
        <a:p>
          <a:endParaRPr lang="en-GB"/>
        </a:p>
      </dgm:t>
    </dgm:pt>
    <dgm:pt modelId="{D8396FA9-18A9-4D5D-96D6-F25C39B52315}" type="sibTrans" cxnId="{DC0CAF71-DA8F-434A-A81C-62C38FE89DA1}">
      <dgm:prSet/>
      <dgm:spPr/>
      <dgm:t>
        <a:bodyPr/>
        <a:lstStyle/>
        <a:p>
          <a:endParaRPr lang="en-GB"/>
        </a:p>
      </dgm:t>
    </dgm:pt>
    <dgm:pt modelId="{D77790E1-4080-4B46-A22F-8AEC6FCAA1F4}" type="pres">
      <dgm:prSet presAssocID="{1112E93C-5721-4D1D-8F1D-E58E4A677E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E703AD4-A767-44DC-BEC3-74B8F6529CD6}" type="pres">
      <dgm:prSet presAssocID="{372FC8DE-AD8B-41F1-A0F5-4CEFF329395A}" presName="linNode" presStyleCnt="0"/>
      <dgm:spPr/>
    </dgm:pt>
    <dgm:pt modelId="{21749023-0506-45B6-A003-3A0650711771}" type="pres">
      <dgm:prSet presAssocID="{372FC8DE-AD8B-41F1-A0F5-4CEFF329395A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965298-4D01-476A-B25F-F5A1274ABBEF}" type="pres">
      <dgm:prSet presAssocID="{372FC8DE-AD8B-41F1-A0F5-4CEFF329395A}" presName="bracket" presStyleLbl="parChTrans1D1" presStyleIdx="0" presStyleCnt="2"/>
      <dgm:spPr/>
    </dgm:pt>
    <dgm:pt modelId="{F2520992-A67E-46A5-A00C-C9CA5AEAEF18}" type="pres">
      <dgm:prSet presAssocID="{372FC8DE-AD8B-41F1-A0F5-4CEFF329395A}" presName="spH" presStyleCnt="0"/>
      <dgm:spPr/>
    </dgm:pt>
    <dgm:pt modelId="{E7B22266-A265-4FFB-B4FE-AAAB7DFF152C}" type="pres">
      <dgm:prSet presAssocID="{372FC8DE-AD8B-41F1-A0F5-4CEFF329395A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DF40AC-9C33-4A85-9CCE-4E0E771EF531}" type="pres">
      <dgm:prSet presAssocID="{81C5B64A-FD39-48E2-8244-C95566F7F851}" presName="spV" presStyleCnt="0"/>
      <dgm:spPr/>
    </dgm:pt>
    <dgm:pt modelId="{679B9829-D43A-4115-B824-C904B3528836}" type="pres">
      <dgm:prSet presAssocID="{A75172E9-68DB-4371-83AF-6F763A4F82CA}" presName="linNode" presStyleCnt="0"/>
      <dgm:spPr/>
    </dgm:pt>
    <dgm:pt modelId="{D8898E2D-37B0-4D0A-852E-AE308EB0DC3C}" type="pres">
      <dgm:prSet presAssocID="{A75172E9-68DB-4371-83AF-6F763A4F82CA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84A2ED-512F-414D-92EF-A62E739409D4}" type="pres">
      <dgm:prSet presAssocID="{A75172E9-68DB-4371-83AF-6F763A4F82CA}" presName="bracket" presStyleLbl="parChTrans1D1" presStyleIdx="1" presStyleCnt="2"/>
      <dgm:spPr/>
    </dgm:pt>
    <dgm:pt modelId="{47C6E5A4-A7D3-4853-8F41-E3B0634C0996}" type="pres">
      <dgm:prSet presAssocID="{A75172E9-68DB-4371-83AF-6F763A4F82CA}" presName="spH" presStyleCnt="0"/>
      <dgm:spPr/>
    </dgm:pt>
    <dgm:pt modelId="{6DD7AAA5-291E-4F2D-91BB-E10E7AD6E898}" type="pres">
      <dgm:prSet presAssocID="{A75172E9-68DB-4371-83AF-6F763A4F82CA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EECD192-0042-4FDA-A0CB-59ECC120BE0B}" srcId="{372FC8DE-AD8B-41F1-A0F5-4CEFF329395A}" destId="{959F3935-C4F7-461F-AA5D-037634A1EA08}" srcOrd="2" destOrd="0" parTransId="{0B40402A-23FE-4322-9D9B-C218F9031B54}" sibTransId="{55C6F96E-46A3-4A50-A85D-22F935BEF90B}"/>
    <dgm:cxn modelId="{F3B80693-FBAF-49D9-ADC7-BAFD24DDE99A}" srcId="{A75172E9-68DB-4371-83AF-6F763A4F82CA}" destId="{E5AE08BD-78F1-44E7-8B79-6A7D5D2698E4}" srcOrd="0" destOrd="0" parTransId="{E0F9A7C0-36E6-4B09-8BCF-EF5FE0EBACC1}" sibTransId="{ACC01F83-973B-42FD-BD27-3A7910DD66BB}"/>
    <dgm:cxn modelId="{94A9715D-0CAF-4900-A79D-10596BCC291E}" type="presOf" srcId="{55404A0D-A23D-4DC3-8C00-DD8ADB072D46}" destId="{E7B22266-A265-4FFB-B4FE-AAAB7DFF152C}" srcOrd="0" destOrd="3" presId="urn:diagrams.loki3.com/BracketList+Icon"/>
    <dgm:cxn modelId="{4A5F49EA-80D6-45B0-9F46-803D4CF77CF1}" type="presOf" srcId="{F519B929-668D-4930-9391-82B6F1A3167B}" destId="{E7B22266-A265-4FFB-B4FE-AAAB7DFF152C}" srcOrd="0" destOrd="4" presId="urn:diagrams.loki3.com/BracketList+Icon"/>
    <dgm:cxn modelId="{F8031ADF-811C-4CD6-B654-8A5D7482C5CC}" srcId="{1112E93C-5721-4D1D-8F1D-E58E4A677EE3}" destId="{A75172E9-68DB-4371-83AF-6F763A4F82CA}" srcOrd="1" destOrd="0" parTransId="{85670DDB-A328-447F-BA7E-19B2CC7BCEF5}" sibTransId="{B2071E11-8B39-4228-B0ED-B389B20C337A}"/>
    <dgm:cxn modelId="{85327AA7-C281-43A6-8696-AA84445C25DB}" type="presOf" srcId="{E9CAAD89-A99C-4D69-A974-E8178B26B99F}" destId="{6DD7AAA5-291E-4F2D-91BB-E10E7AD6E898}" srcOrd="0" destOrd="1" presId="urn:diagrams.loki3.com/BracketList+Icon"/>
    <dgm:cxn modelId="{31E39F42-8439-4B2A-A2F5-BF88F40548CB}" srcId="{1112E93C-5721-4D1D-8F1D-E58E4A677EE3}" destId="{372FC8DE-AD8B-41F1-A0F5-4CEFF329395A}" srcOrd="0" destOrd="0" parTransId="{24141081-EF33-4AAD-BA17-2CA5AE05ABEF}" sibTransId="{81C5B64A-FD39-48E2-8244-C95566F7F851}"/>
    <dgm:cxn modelId="{5E62006D-1C0F-407E-8111-0648C4B455E2}" type="presOf" srcId="{EFF17BA0-EBEC-446D-9692-CD442738ED99}" destId="{E7B22266-A265-4FFB-B4FE-AAAB7DFF152C}" srcOrd="0" destOrd="0" presId="urn:diagrams.loki3.com/BracketList+Icon"/>
    <dgm:cxn modelId="{8947C865-0D48-4F01-B554-040735C5EA47}" type="presOf" srcId="{1112E93C-5721-4D1D-8F1D-E58E4A677EE3}" destId="{D77790E1-4080-4B46-A22F-8AEC6FCAA1F4}" srcOrd="0" destOrd="0" presId="urn:diagrams.loki3.com/BracketList+Icon"/>
    <dgm:cxn modelId="{DEE2C26A-0983-4C7D-96D6-3CAD07A3D17E}" type="presOf" srcId="{F9639174-4909-424E-A3EA-55699003DA71}" destId="{6DD7AAA5-291E-4F2D-91BB-E10E7AD6E898}" srcOrd="0" destOrd="2" presId="urn:diagrams.loki3.com/BracketList+Icon"/>
    <dgm:cxn modelId="{3583DD33-0416-4206-8071-53C6EF080662}" type="presOf" srcId="{E5AE08BD-78F1-44E7-8B79-6A7D5D2698E4}" destId="{6DD7AAA5-291E-4F2D-91BB-E10E7AD6E898}" srcOrd="0" destOrd="0" presId="urn:diagrams.loki3.com/BracketList+Icon"/>
    <dgm:cxn modelId="{2A40F84C-63F5-4E83-9648-C713573360EF}" srcId="{372FC8DE-AD8B-41F1-A0F5-4CEFF329395A}" destId="{55404A0D-A23D-4DC3-8C00-DD8ADB072D46}" srcOrd="3" destOrd="0" parTransId="{B12AF4D1-F5B9-47CB-B12F-7840569F79AE}" sibTransId="{ADEEE9E8-3C88-422E-8D5A-362594713251}"/>
    <dgm:cxn modelId="{604E91CB-66C6-4724-81D0-1200245C1D0B}" type="presOf" srcId="{9C62E04C-246C-4251-A2A9-078104E0AB35}" destId="{E7B22266-A265-4FFB-B4FE-AAAB7DFF152C}" srcOrd="0" destOrd="1" presId="urn:diagrams.loki3.com/BracketList+Icon"/>
    <dgm:cxn modelId="{305CFDC8-5704-4B25-A6F3-1F9AB53FDE77}" type="presOf" srcId="{A75172E9-68DB-4371-83AF-6F763A4F82CA}" destId="{D8898E2D-37B0-4D0A-852E-AE308EB0DC3C}" srcOrd="0" destOrd="0" presId="urn:diagrams.loki3.com/BracketList+Icon"/>
    <dgm:cxn modelId="{92D48736-1A01-4354-91C8-639BF097D0C2}" srcId="{372FC8DE-AD8B-41F1-A0F5-4CEFF329395A}" destId="{EFF17BA0-EBEC-446D-9692-CD442738ED99}" srcOrd="0" destOrd="0" parTransId="{41576FDC-7C25-4CC8-AA72-B68BADFBD51A}" sibTransId="{903FF371-8D75-4CAF-89C9-8EB9ED012A28}"/>
    <dgm:cxn modelId="{CB7322B6-F8B7-4BBF-96C6-3F99CA3C695D}" type="presOf" srcId="{372FC8DE-AD8B-41F1-A0F5-4CEFF329395A}" destId="{21749023-0506-45B6-A003-3A0650711771}" srcOrd="0" destOrd="0" presId="urn:diagrams.loki3.com/BracketList+Icon"/>
    <dgm:cxn modelId="{DC0CAF71-DA8F-434A-A81C-62C38FE89DA1}" srcId="{A75172E9-68DB-4371-83AF-6F763A4F82CA}" destId="{F9639174-4909-424E-A3EA-55699003DA71}" srcOrd="2" destOrd="0" parTransId="{E02F8C34-8FE5-42E4-876A-148B3E18A80F}" sibTransId="{D8396FA9-18A9-4D5D-96D6-F25C39B52315}"/>
    <dgm:cxn modelId="{29E2C819-E1D6-47A2-B249-C78BCFAC13FD}" type="presOf" srcId="{959F3935-C4F7-461F-AA5D-037634A1EA08}" destId="{E7B22266-A265-4FFB-B4FE-AAAB7DFF152C}" srcOrd="0" destOrd="2" presId="urn:diagrams.loki3.com/BracketList+Icon"/>
    <dgm:cxn modelId="{DF9D8349-C6DD-49E3-8707-CB29BE78248F}" srcId="{A75172E9-68DB-4371-83AF-6F763A4F82CA}" destId="{E9CAAD89-A99C-4D69-A974-E8178B26B99F}" srcOrd="1" destOrd="0" parTransId="{D3527FEB-D90B-482A-8DCC-964EDBAF4D6A}" sibTransId="{CD470E2E-F6F8-4B44-86E5-EDA1BE788BD9}"/>
    <dgm:cxn modelId="{A56F30BE-BFDF-4D11-8DBD-62A0F874A4E9}" srcId="{372FC8DE-AD8B-41F1-A0F5-4CEFF329395A}" destId="{F519B929-668D-4930-9391-82B6F1A3167B}" srcOrd="4" destOrd="0" parTransId="{EFE09A31-4210-4AD6-B10A-9EECC05A4FF2}" sibTransId="{EF46D261-67E3-467E-82AA-55EBD11455E5}"/>
    <dgm:cxn modelId="{3AB1D98F-CE95-4A6B-BCB9-F39BB88F9F53}" srcId="{372FC8DE-AD8B-41F1-A0F5-4CEFF329395A}" destId="{9C62E04C-246C-4251-A2A9-078104E0AB35}" srcOrd="1" destOrd="0" parTransId="{8C05875A-4C9B-4258-B55A-C479BDE1FD7A}" sibTransId="{629E0489-6A08-43F8-9183-EBA611438615}"/>
    <dgm:cxn modelId="{FF47FBB1-F84F-47AC-BDEC-BBAEAC4F0F2D}" type="presParOf" srcId="{D77790E1-4080-4B46-A22F-8AEC6FCAA1F4}" destId="{1E703AD4-A767-44DC-BEC3-74B8F6529CD6}" srcOrd="0" destOrd="0" presId="urn:diagrams.loki3.com/BracketList+Icon"/>
    <dgm:cxn modelId="{F8C61BAD-7B8A-4E4B-B3D2-93FD76658BFD}" type="presParOf" srcId="{1E703AD4-A767-44DC-BEC3-74B8F6529CD6}" destId="{21749023-0506-45B6-A003-3A0650711771}" srcOrd="0" destOrd="0" presId="urn:diagrams.loki3.com/BracketList+Icon"/>
    <dgm:cxn modelId="{40492BF4-E943-4D14-83B4-DC8487F84B02}" type="presParOf" srcId="{1E703AD4-A767-44DC-BEC3-74B8F6529CD6}" destId="{D4965298-4D01-476A-B25F-F5A1274ABBEF}" srcOrd="1" destOrd="0" presId="urn:diagrams.loki3.com/BracketList+Icon"/>
    <dgm:cxn modelId="{BA9FBCE3-89FD-491B-8E8E-EB2F4A0DFF82}" type="presParOf" srcId="{1E703AD4-A767-44DC-BEC3-74B8F6529CD6}" destId="{F2520992-A67E-46A5-A00C-C9CA5AEAEF18}" srcOrd="2" destOrd="0" presId="urn:diagrams.loki3.com/BracketList+Icon"/>
    <dgm:cxn modelId="{D3114B1B-F117-4658-8975-8CDACE312004}" type="presParOf" srcId="{1E703AD4-A767-44DC-BEC3-74B8F6529CD6}" destId="{E7B22266-A265-4FFB-B4FE-AAAB7DFF152C}" srcOrd="3" destOrd="0" presId="urn:diagrams.loki3.com/BracketList+Icon"/>
    <dgm:cxn modelId="{F42E7563-0CE4-433E-9FD8-D38288BAA3AC}" type="presParOf" srcId="{D77790E1-4080-4B46-A22F-8AEC6FCAA1F4}" destId="{B7DF40AC-9C33-4A85-9CCE-4E0E771EF531}" srcOrd="1" destOrd="0" presId="urn:diagrams.loki3.com/BracketList+Icon"/>
    <dgm:cxn modelId="{7130B2F6-6A4F-4F03-A54A-BD4121920EA3}" type="presParOf" srcId="{D77790E1-4080-4B46-A22F-8AEC6FCAA1F4}" destId="{679B9829-D43A-4115-B824-C904B3528836}" srcOrd="2" destOrd="0" presId="urn:diagrams.loki3.com/BracketList+Icon"/>
    <dgm:cxn modelId="{227BFF02-CF54-4BD2-B08A-EE9B42CC25C4}" type="presParOf" srcId="{679B9829-D43A-4115-B824-C904B3528836}" destId="{D8898E2D-37B0-4D0A-852E-AE308EB0DC3C}" srcOrd="0" destOrd="0" presId="urn:diagrams.loki3.com/BracketList+Icon"/>
    <dgm:cxn modelId="{02283834-A1CF-419C-86EE-CB3FA0A02CED}" type="presParOf" srcId="{679B9829-D43A-4115-B824-C904B3528836}" destId="{2084A2ED-512F-414D-92EF-A62E739409D4}" srcOrd="1" destOrd="0" presId="urn:diagrams.loki3.com/BracketList+Icon"/>
    <dgm:cxn modelId="{BDFF2246-A1D4-46E3-A6EC-71A4B4FFCAF3}" type="presParOf" srcId="{679B9829-D43A-4115-B824-C904B3528836}" destId="{47C6E5A4-A7D3-4853-8F41-E3B0634C0996}" srcOrd="2" destOrd="0" presId="urn:diagrams.loki3.com/BracketList+Icon"/>
    <dgm:cxn modelId="{9184AA86-32D2-48D2-B7BA-AF5BC1485D43}" type="presParOf" srcId="{679B9829-D43A-4115-B824-C904B3528836}" destId="{6DD7AAA5-291E-4F2D-91BB-E10E7AD6E898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E231C9B4-B72F-4B1E-A22E-EB031051713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1302739-982B-492B-9DAD-B42CA84F3FCD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sz="1800" dirty="0" smtClean="0"/>
            <a:t>Be realistic in terms of time available</a:t>
          </a:r>
          <a:endParaRPr lang="en-GB" sz="1800" dirty="0"/>
        </a:p>
      </dgm:t>
    </dgm:pt>
    <dgm:pt modelId="{B41E1666-6F9A-4692-A4AC-CB98208D5351}" type="parTrans" cxnId="{1F9C56CE-A135-418B-8A34-E2B3A16D7A17}">
      <dgm:prSet/>
      <dgm:spPr/>
      <dgm:t>
        <a:bodyPr/>
        <a:lstStyle/>
        <a:p>
          <a:endParaRPr lang="en-GB"/>
        </a:p>
      </dgm:t>
    </dgm:pt>
    <dgm:pt modelId="{13879A48-DA09-48CA-BA7A-0BB8EBEE8A08}" type="sibTrans" cxnId="{1F9C56CE-A135-418B-8A34-E2B3A16D7A17}">
      <dgm:prSet/>
      <dgm:spPr/>
      <dgm:t>
        <a:bodyPr/>
        <a:lstStyle/>
        <a:p>
          <a:endParaRPr lang="en-GB"/>
        </a:p>
      </dgm:t>
    </dgm:pt>
    <dgm:pt modelId="{005AD6C0-EB51-4450-AB48-710D4C9973F7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sz="1800" dirty="0" smtClean="0"/>
            <a:t>Use existing data where possible </a:t>
          </a:r>
          <a:endParaRPr lang="en-GB" sz="1800" dirty="0"/>
        </a:p>
      </dgm:t>
    </dgm:pt>
    <dgm:pt modelId="{D81C6B39-FC9B-46C1-A52A-5A052D30EB6D}" type="parTrans" cxnId="{9A1118B7-33AB-4F4A-AD2D-90BE73557D37}">
      <dgm:prSet/>
      <dgm:spPr/>
      <dgm:t>
        <a:bodyPr/>
        <a:lstStyle/>
        <a:p>
          <a:endParaRPr lang="en-GB"/>
        </a:p>
      </dgm:t>
    </dgm:pt>
    <dgm:pt modelId="{D1829635-B53B-49BE-B451-C3B37F0CBBBE}" type="sibTrans" cxnId="{9A1118B7-33AB-4F4A-AD2D-90BE73557D37}">
      <dgm:prSet/>
      <dgm:spPr/>
      <dgm:t>
        <a:bodyPr/>
        <a:lstStyle/>
        <a:p>
          <a:endParaRPr lang="en-GB"/>
        </a:p>
      </dgm:t>
    </dgm:pt>
    <dgm:pt modelId="{FC854A7D-A798-448C-BDFA-5F11748DB7E5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sz="1800" dirty="0" smtClean="0"/>
            <a:t>Adapt existing data collection mechanisms where feasible </a:t>
          </a:r>
          <a:endParaRPr lang="en-GB" sz="1800" dirty="0"/>
        </a:p>
      </dgm:t>
    </dgm:pt>
    <dgm:pt modelId="{15844CBF-874F-4592-A497-9B2BED23BE68}" type="parTrans" cxnId="{A4C4D08B-CFDA-4EE8-86CD-33D8B0609AF2}">
      <dgm:prSet/>
      <dgm:spPr/>
      <dgm:t>
        <a:bodyPr/>
        <a:lstStyle/>
        <a:p>
          <a:endParaRPr lang="en-GB"/>
        </a:p>
      </dgm:t>
    </dgm:pt>
    <dgm:pt modelId="{7E6BBDA2-26B1-44F3-BAF1-ED416E7C66BF}" type="sibTrans" cxnId="{A4C4D08B-CFDA-4EE8-86CD-33D8B0609AF2}">
      <dgm:prSet/>
      <dgm:spPr/>
      <dgm:t>
        <a:bodyPr/>
        <a:lstStyle/>
        <a:p>
          <a:endParaRPr lang="en-GB"/>
        </a:p>
      </dgm:t>
    </dgm:pt>
    <dgm:pt modelId="{983D138F-75A6-4B4E-997C-01B2D746963B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sz="1800" dirty="0" smtClean="0"/>
            <a:t>Consider range of approaches for capturing patient feedback are considered</a:t>
          </a:r>
          <a:endParaRPr lang="en-GB" sz="1800" dirty="0"/>
        </a:p>
      </dgm:t>
    </dgm:pt>
    <dgm:pt modelId="{4D02DD6C-A683-4B4D-91B3-4E0E2ED40A86}" type="parTrans" cxnId="{39D46CCD-0CAA-46EE-B771-2C305410B2A0}">
      <dgm:prSet/>
      <dgm:spPr/>
      <dgm:t>
        <a:bodyPr/>
        <a:lstStyle/>
        <a:p>
          <a:endParaRPr lang="en-GB"/>
        </a:p>
      </dgm:t>
    </dgm:pt>
    <dgm:pt modelId="{E328465B-C055-4B87-8D74-01CCEBC91B8F}" type="sibTrans" cxnId="{39D46CCD-0CAA-46EE-B771-2C305410B2A0}">
      <dgm:prSet/>
      <dgm:spPr/>
      <dgm:t>
        <a:bodyPr/>
        <a:lstStyle/>
        <a:p>
          <a:endParaRPr lang="en-GB"/>
        </a:p>
      </dgm:t>
    </dgm:pt>
    <dgm:pt modelId="{DDE20922-06AB-4E56-8B46-E89E91460C33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sz="1800" dirty="0" smtClean="0"/>
            <a:t>Identify other individuals or resources that might help </a:t>
          </a:r>
          <a:endParaRPr lang="en-GB" sz="1800" dirty="0"/>
        </a:p>
      </dgm:t>
    </dgm:pt>
    <dgm:pt modelId="{1F93C4D9-0525-4B1E-9CC3-F087AB7A757C}" type="parTrans" cxnId="{D9CB7116-B359-4FDA-8ADA-3F13441EC9F6}">
      <dgm:prSet/>
      <dgm:spPr/>
      <dgm:t>
        <a:bodyPr/>
        <a:lstStyle/>
        <a:p>
          <a:endParaRPr lang="en-GB"/>
        </a:p>
      </dgm:t>
    </dgm:pt>
    <dgm:pt modelId="{25BC5863-66EC-4B2A-A78A-664A811FC51B}" type="sibTrans" cxnId="{D9CB7116-B359-4FDA-8ADA-3F13441EC9F6}">
      <dgm:prSet/>
      <dgm:spPr/>
      <dgm:t>
        <a:bodyPr/>
        <a:lstStyle/>
        <a:p>
          <a:endParaRPr lang="en-GB"/>
        </a:p>
      </dgm:t>
    </dgm:pt>
    <dgm:pt modelId="{B194BD8B-D9D1-419E-8884-16E580D27A24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sz="1800" dirty="0" smtClean="0"/>
            <a:t>Seek out additional advice, support or resources on capturing impact</a:t>
          </a:r>
          <a:endParaRPr lang="en-GB" sz="1800" dirty="0"/>
        </a:p>
      </dgm:t>
    </dgm:pt>
    <dgm:pt modelId="{7FCC8DCB-78AD-48C6-9304-EDD89D79033C}" type="parTrans" cxnId="{AE575C4D-6FCB-491D-B447-A4FF29EE9280}">
      <dgm:prSet/>
      <dgm:spPr/>
      <dgm:t>
        <a:bodyPr/>
        <a:lstStyle/>
        <a:p>
          <a:endParaRPr lang="en-GB"/>
        </a:p>
      </dgm:t>
    </dgm:pt>
    <dgm:pt modelId="{AA6F07A2-958F-425E-A8AE-EFDB7EBA5E0F}" type="sibTrans" cxnId="{AE575C4D-6FCB-491D-B447-A4FF29EE9280}">
      <dgm:prSet/>
      <dgm:spPr/>
      <dgm:t>
        <a:bodyPr/>
        <a:lstStyle/>
        <a:p>
          <a:endParaRPr lang="en-GB"/>
        </a:p>
      </dgm:t>
    </dgm:pt>
    <dgm:pt modelId="{522769D3-E7D2-4CDD-88AD-858D5CCEF91F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sz="1800" dirty="0" smtClean="0"/>
            <a:t>Consider benchmarking impact over time to review outcomes</a:t>
          </a:r>
          <a:endParaRPr lang="en-GB" sz="1800" dirty="0"/>
        </a:p>
      </dgm:t>
    </dgm:pt>
    <dgm:pt modelId="{8FF34C66-393D-4387-8CF5-5317DE9290A1}" type="parTrans" cxnId="{CFEFC929-F394-425E-AE7E-BB604EB1706F}">
      <dgm:prSet/>
      <dgm:spPr/>
      <dgm:t>
        <a:bodyPr/>
        <a:lstStyle/>
        <a:p>
          <a:endParaRPr lang="en-GB"/>
        </a:p>
      </dgm:t>
    </dgm:pt>
    <dgm:pt modelId="{8533C07D-D5BC-4162-8928-A3FA729AFB4A}" type="sibTrans" cxnId="{CFEFC929-F394-425E-AE7E-BB604EB1706F}">
      <dgm:prSet/>
      <dgm:spPr/>
      <dgm:t>
        <a:bodyPr/>
        <a:lstStyle/>
        <a:p>
          <a:endParaRPr lang="en-GB"/>
        </a:p>
      </dgm:t>
    </dgm:pt>
    <dgm:pt modelId="{13EB76B0-59C1-4E54-9ADC-D579BF2EAC07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sz="1800" dirty="0" smtClean="0"/>
            <a:t>Identify impact attributable to your role or the service that you lead</a:t>
          </a:r>
          <a:endParaRPr lang="en-GB" sz="1800" dirty="0"/>
        </a:p>
      </dgm:t>
    </dgm:pt>
    <dgm:pt modelId="{5DF3D7F7-A010-46E2-83BF-B59CD9161ED8}" type="parTrans" cxnId="{A249626F-C3CA-46BA-BD43-170C87C5F094}">
      <dgm:prSet/>
      <dgm:spPr/>
      <dgm:t>
        <a:bodyPr/>
        <a:lstStyle/>
        <a:p>
          <a:endParaRPr lang="en-GB"/>
        </a:p>
      </dgm:t>
    </dgm:pt>
    <dgm:pt modelId="{B38C49F5-7DF9-4EE3-802E-37A65DAD273E}" type="sibTrans" cxnId="{A249626F-C3CA-46BA-BD43-170C87C5F094}">
      <dgm:prSet/>
      <dgm:spPr/>
      <dgm:t>
        <a:bodyPr/>
        <a:lstStyle/>
        <a:p>
          <a:endParaRPr lang="en-GB"/>
        </a:p>
      </dgm:t>
    </dgm:pt>
    <dgm:pt modelId="{58892E5A-0756-4C96-96CD-ED6A91758564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sz="1800" dirty="0" smtClean="0"/>
            <a:t>Ask others to identify the difference you’ve made to achieving the outcomes </a:t>
          </a:r>
          <a:endParaRPr lang="en-GB" sz="1800" dirty="0"/>
        </a:p>
      </dgm:t>
    </dgm:pt>
    <dgm:pt modelId="{6D0DA96B-16AE-49B6-B3A6-A1BFA09BEEDE}" type="parTrans" cxnId="{7B5AA363-CF6D-436E-A090-F745F518A71F}">
      <dgm:prSet/>
      <dgm:spPr/>
      <dgm:t>
        <a:bodyPr/>
        <a:lstStyle/>
        <a:p>
          <a:endParaRPr lang="en-GB"/>
        </a:p>
      </dgm:t>
    </dgm:pt>
    <dgm:pt modelId="{56BD9357-D444-47C2-B14B-2C7BA6D163AE}" type="sibTrans" cxnId="{7B5AA363-CF6D-436E-A090-F745F518A71F}">
      <dgm:prSet/>
      <dgm:spPr/>
      <dgm:t>
        <a:bodyPr/>
        <a:lstStyle/>
        <a:p>
          <a:endParaRPr lang="en-GB"/>
        </a:p>
      </dgm:t>
    </dgm:pt>
    <dgm:pt modelId="{3FFCE3F7-0FDB-4E14-9CBB-1AB1E99AF162}" type="pres">
      <dgm:prSet presAssocID="{E231C9B4-B72F-4B1E-A22E-EB031051713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96EFC2E9-EAAE-4886-A13F-B4DE1E0D93B3}" type="pres">
      <dgm:prSet presAssocID="{11302739-982B-492B-9DAD-B42CA84F3FCD}" presName="thickLine" presStyleLbl="alignNode1" presStyleIdx="0" presStyleCnt="9"/>
      <dgm:spPr/>
    </dgm:pt>
    <dgm:pt modelId="{F9127214-6DF9-4C4B-A792-ED55B035B472}" type="pres">
      <dgm:prSet presAssocID="{11302739-982B-492B-9DAD-B42CA84F3FCD}" presName="horz1" presStyleCnt="0"/>
      <dgm:spPr/>
    </dgm:pt>
    <dgm:pt modelId="{B14A41DC-C469-46A4-9033-F4D910925327}" type="pres">
      <dgm:prSet presAssocID="{11302739-982B-492B-9DAD-B42CA84F3FCD}" presName="tx1" presStyleLbl="revTx" presStyleIdx="0" presStyleCnt="9"/>
      <dgm:spPr/>
      <dgm:t>
        <a:bodyPr/>
        <a:lstStyle/>
        <a:p>
          <a:endParaRPr lang="en-GB"/>
        </a:p>
      </dgm:t>
    </dgm:pt>
    <dgm:pt modelId="{1970C25E-49BC-411E-A88C-918875156015}" type="pres">
      <dgm:prSet presAssocID="{11302739-982B-492B-9DAD-B42CA84F3FCD}" presName="vert1" presStyleCnt="0"/>
      <dgm:spPr/>
    </dgm:pt>
    <dgm:pt modelId="{AE86AC3F-C018-4E50-8686-3A16769FB521}" type="pres">
      <dgm:prSet presAssocID="{005AD6C0-EB51-4450-AB48-710D4C9973F7}" presName="thickLine" presStyleLbl="alignNode1" presStyleIdx="1" presStyleCnt="9"/>
      <dgm:spPr/>
    </dgm:pt>
    <dgm:pt modelId="{C8C2290D-B434-402C-ADDF-580CAC5C0115}" type="pres">
      <dgm:prSet presAssocID="{005AD6C0-EB51-4450-AB48-710D4C9973F7}" presName="horz1" presStyleCnt="0"/>
      <dgm:spPr/>
    </dgm:pt>
    <dgm:pt modelId="{EA515828-D3FB-4653-ABCB-4B6A6CBA17BF}" type="pres">
      <dgm:prSet presAssocID="{005AD6C0-EB51-4450-AB48-710D4C9973F7}" presName="tx1" presStyleLbl="revTx" presStyleIdx="1" presStyleCnt="9"/>
      <dgm:spPr/>
      <dgm:t>
        <a:bodyPr/>
        <a:lstStyle/>
        <a:p>
          <a:endParaRPr lang="en-GB"/>
        </a:p>
      </dgm:t>
    </dgm:pt>
    <dgm:pt modelId="{F2B5C18C-C786-4BA4-8139-D8662312DE05}" type="pres">
      <dgm:prSet presAssocID="{005AD6C0-EB51-4450-AB48-710D4C9973F7}" presName="vert1" presStyleCnt="0"/>
      <dgm:spPr/>
    </dgm:pt>
    <dgm:pt modelId="{C8D26309-5FC5-465C-B123-099311819779}" type="pres">
      <dgm:prSet presAssocID="{FC854A7D-A798-448C-BDFA-5F11748DB7E5}" presName="thickLine" presStyleLbl="alignNode1" presStyleIdx="2" presStyleCnt="9"/>
      <dgm:spPr/>
    </dgm:pt>
    <dgm:pt modelId="{0327E142-E5F1-421F-8F52-6CDAC20EF110}" type="pres">
      <dgm:prSet presAssocID="{FC854A7D-A798-448C-BDFA-5F11748DB7E5}" presName="horz1" presStyleCnt="0"/>
      <dgm:spPr/>
    </dgm:pt>
    <dgm:pt modelId="{EC383A06-0A9F-4203-893E-C6877AC58102}" type="pres">
      <dgm:prSet presAssocID="{FC854A7D-A798-448C-BDFA-5F11748DB7E5}" presName="tx1" presStyleLbl="revTx" presStyleIdx="2" presStyleCnt="9"/>
      <dgm:spPr/>
      <dgm:t>
        <a:bodyPr/>
        <a:lstStyle/>
        <a:p>
          <a:endParaRPr lang="en-GB"/>
        </a:p>
      </dgm:t>
    </dgm:pt>
    <dgm:pt modelId="{CB31747C-1ECC-4258-B9EF-1F9066580B4C}" type="pres">
      <dgm:prSet presAssocID="{FC854A7D-A798-448C-BDFA-5F11748DB7E5}" presName="vert1" presStyleCnt="0"/>
      <dgm:spPr/>
    </dgm:pt>
    <dgm:pt modelId="{165AA70B-B5BC-43D9-990D-598836174D7B}" type="pres">
      <dgm:prSet presAssocID="{983D138F-75A6-4B4E-997C-01B2D746963B}" presName="thickLine" presStyleLbl="alignNode1" presStyleIdx="3" presStyleCnt="9"/>
      <dgm:spPr/>
    </dgm:pt>
    <dgm:pt modelId="{7E783B1E-C127-4E58-86A1-D2AA7C4A7DEF}" type="pres">
      <dgm:prSet presAssocID="{983D138F-75A6-4B4E-997C-01B2D746963B}" presName="horz1" presStyleCnt="0"/>
      <dgm:spPr/>
    </dgm:pt>
    <dgm:pt modelId="{87BBAC09-7553-4EEE-A734-B807C38F8E59}" type="pres">
      <dgm:prSet presAssocID="{983D138F-75A6-4B4E-997C-01B2D746963B}" presName="tx1" presStyleLbl="revTx" presStyleIdx="3" presStyleCnt="9"/>
      <dgm:spPr/>
      <dgm:t>
        <a:bodyPr/>
        <a:lstStyle/>
        <a:p>
          <a:endParaRPr lang="en-GB"/>
        </a:p>
      </dgm:t>
    </dgm:pt>
    <dgm:pt modelId="{3D6AA0BC-8D66-4274-8F33-52626DAA34C8}" type="pres">
      <dgm:prSet presAssocID="{983D138F-75A6-4B4E-997C-01B2D746963B}" presName="vert1" presStyleCnt="0"/>
      <dgm:spPr/>
    </dgm:pt>
    <dgm:pt modelId="{5754C87A-5909-4A80-BA68-2024245A3566}" type="pres">
      <dgm:prSet presAssocID="{DDE20922-06AB-4E56-8B46-E89E91460C33}" presName="thickLine" presStyleLbl="alignNode1" presStyleIdx="4" presStyleCnt="9"/>
      <dgm:spPr/>
    </dgm:pt>
    <dgm:pt modelId="{E1D4FB1D-62BB-4A9F-833A-34CA5EE0BA6E}" type="pres">
      <dgm:prSet presAssocID="{DDE20922-06AB-4E56-8B46-E89E91460C33}" presName="horz1" presStyleCnt="0"/>
      <dgm:spPr/>
    </dgm:pt>
    <dgm:pt modelId="{2E21F061-74D2-417A-85A1-D7CCFD20CA08}" type="pres">
      <dgm:prSet presAssocID="{DDE20922-06AB-4E56-8B46-E89E91460C33}" presName="tx1" presStyleLbl="revTx" presStyleIdx="4" presStyleCnt="9"/>
      <dgm:spPr/>
      <dgm:t>
        <a:bodyPr/>
        <a:lstStyle/>
        <a:p>
          <a:endParaRPr lang="en-GB"/>
        </a:p>
      </dgm:t>
    </dgm:pt>
    <dgm:pt modelId="{EBC7B868-803B-4ACA-9330-DC4B0B7B665B}" type="pres">
      <dgm:prSet presAssocID="{DDE20922-06AB-4E56-8B46-E89E91460C33}" presName="vert1" presStyleCnt="0"/>
      <dgm:spPr/>
    </dgm:pt>
    <dgm:pt modelId="{B7D3E4C8-F56F-431F-BE45-7FBEFB03ADA5}" type="pres">
      <dgm:prSet presAssocID="{B194BD8B-D9D1-419E-8884-16E580D27A24}" presName="thickLine" presStyleLbl="alignNode1" presStyleIdx="5" presStyleCnt="9"/>
      <dgm:spPr/>
    </dgm:pt>
    <dgm:pt modelId="{7737A33A-17C1-48FF-A036-EEB7FEE8C823}" type="pres">
      <dgm:prSet presAssocID="{B194BD8B-D9D1-419E-8884-16E580D27A24}" presName="horz1" presStyleCnt="0"/>
      <dgm:spPr/>
    </dgm:pt>
    <dgm:pt modelId="{D22535C4-F229-4872-8EC9-7CD9EA71A419}" type="pres">
      <dgm:prSet presAssocID="{B194BD8B-D9D1-419E-8884-16E580D27A24}" presName="tx1" presStyleLbl="revTx" presStyleIdx="5" presStyleCnt="9"/>
      <dgm:spPr/>
      <dgm:t>
        <a:bodyPr/>
        <a:lstStyle/>
        <a:p>
          <a:endParaRPr lang="en-GB"/>
        </a:p>
      </dgm:t>
    </dgm:pt>
    <dgm:pt modelId="{B45A0758-7CAD-4FE1-B62E-31849037BE2F}" type="pres">
      <dgm:prSet presAssocID="{B194BD8B-D9D1-419E-8884-16E580D27A24}" presName="vert1" presStyleCnt="0"/>
      <dgm:spPr/>
    </dgm:pt>
    <dgm:pt modelId="{743C8C4A-FE6D-4DB2-A545-B670162CE044}" type="pres">
      <dgm:prSet presAssocID="{522769D3-E7D2-4CDD-88AD-858D5CCEF91F}" presName="thickLine" presStyleLbl="alignNode1" presStyleIdx="6" presStyleCnt="9"/>
      <dgm:spPr/>
    </dgm:pt>
    <dgm:pt modelId="{189D7D44-6FCA-4916-8CFF-8100C79F2C29}" type="pres">
      <dgm:prSet presAssocID="{522769D3-E7D2-4CDD-88AD-858D5CCEF91F}" presName="horz1" presStyleCnt="0"/>
      <dgm:spPr/>
    </dgm:pt>
    <dgm:pt modelId="{4A4EE5E4-059B-4D3F-BE38-50CDCCB58EA7}" type="pres">
      <dgm:prSet presAssocID="{522769D3-E7D2-4CDD-88AD-858D5CCEF91F}" presName="tx1" presStyleLbl="revTx" presStyleIdx="6" presStyleCnt="9"/>
      <dgm:spPr/>
      <dgm:t>
        <a:bodyPr/>
        <a:lstStyle/>
        <a:p>
          <a:endParaRPr lang="en-GB"/>
        </a:p>
      </dgm:t>
    </dgm:pt>
    <dgm:pt modelId="{A548296A-5F41-4AC1-A8A1-0E2F442C45E1}" type="pres">
      <dgm:prSet presAssocID="{522769D3-E7D2-4CDD-88AD-858D5CCEF91F}" presName="vert1" presStyleCnt="0"/>
      <dgm:spPr/>
    </dgm:pt>
    <dgm:pt modelId="{C94ED9BA-0CE2-41C4-8AA4-7689F2F120C7}" type="pres">
      <dgm:prSet presAssocID="{13EB76B0-59C1-4E54-9ADC-D579BF2EAC07}" presName="thickLine" presStyleLbl="alignNode1" presStyleIdx="7" presStyleCnt="9"/>
      <dgm:spPr/>
    </dgm:pt>
    <dgm:pt modelId="{450F5109-BB6F-4CB3-A902-A4844DBE0ED7}" type="pres">
      <dgm:prSet presAssocID="{13EB76B0-59C1-4E54-9ADC-D579BF2EAC07}" presName="horz1" presStyleCnt="0"/>
      <dgm:spPr/>
    </dgm:pt>
    <dgm:pt modelId="{0978D858-71A8-4379-B071-3898F2989071}" type="pres">
      <dgm:prSet presAssocID="{13EB76B0-59C1-4E54-9ADC-D579BF2EAC07}" presName="tx1" presStyleLbl="revTx" presStyleIdx="7" presStyleCnt="9"/>
      <dgm:spPr/>
      <dgm:t>
        <a:bodyPr/>
        <a:lstStyle/>
        <a:p>
          <a:endParaRPr lang="en-GB"/>
        </a:p>
      </dgm:t>
    </dgm:pt>
    <dgm:pt modelId="{005F4B31-4B39-48C0-BC8B-5D8AF012368E}" type="pres">
      <dgm:prSet presAssocID="{13EB76B0-59C1-4E54-9ADC-D579BF2EAC07}" presName="vert1" presStyleCnt="0"/>
      <dgm:spPr/>
    </dgm:pt>
    <dgm:pt modelId="{4CBB73CF-E7FD-4E68-B0DC-7B6C4109F29D}" type="pres">
      <dgm:prSet presAssocID="{58892E5A-0756-4C96-96CD-ED6A91758564}" presName="thickLine" presStyleLbl="alignNode1" presStyleIdx="8" presStyleCnt="9"/>
      <dgm:spPr/>
    </dgm:pt>
    <dgm:pt modelId="{6D2F231C-7D89-4642-8060-CBF2A02512D0}" type="pres">
      <dgm:prSet presAssocID="{58892E5A-0756-4C96-96CD-ED6A91758564}" presName="horz1" presStyleCnt="0"/>
      <dgm:spPr/>
    </dgm:pt>
    <dgm:pt modelId="{C3CC7A6B-EB7D-4AAC-B912-9271262C5660}" type="pres">
      <dgm:prSet presAssocID="{58892E5A-0756-4C96-96CD-ED6A91758564}" presName="tx1" presStyleLbl="revTx" presStyleIdx="8" presStyleCnt="9"/>
      <dgm:spPr/>
      <dgm:t>
        <a:bodyPr/>
        <a:lstStyle/>
        <a:p>
          <a:endParaRPr lang="en-GB"/>
        </a:p>
      </dgm:t>
    </dgm:pt>
    <dgm:pt modelId="{4AEADEE6-F87A-45F0-B44B-C953712FC6B8}" type="pres">
      <dgm:prSet presAssocID="{58892E5A-0756-4C96-96CD-ED6A91758564}" presName="vert1" presStyleCnt="0"/>
      <dgm:spPr/>
    </dgm:pt>
  </dgm:ptLst>
  <dgm:cxnLst>
    <dgm:cxn modelId="{4CE3DDB7-7A1B-4470-8FDA-72CCDC62F88E}" type="presOf" srcId="{005AD6C0-EB51-4450-AB48-710D4C9973F7}" destId="{EA515828-D3FB-4653-ABCB-4B6A6CBA17BF}" srcOrd="0" destOrd="0" presId="urn:microsoft.com/office/officeart/2008/layout/LinedList"/>
    <dgm:cxn modelId="{A4C4D08B-CFDA-4EE8-86CD-33D8B0609AF2}" srcId="{E231C9B4-B72F-4B1E-A22E-EB0310517130}" destId="{FC854A7D-A798-448C-BDFA-5F11748DB7E5}" srcOrd="2" destOrd="0" parTransId="{15844CBF-874F-4592-A497-9B2BED23BE68}" sibTransId="{7E6BBDA2-26B1-44F3-BAF1-ED416E7C66BF}"/>
    <dgm:cxn modelId="{4DBB659F-377B-4E61-ADAD-A93C5113B0A0}" type="presOf" srcId="{58892E5A-0756-4C96-96CD-ED6A91758564}" destId="{C3CC7A6B-EB7D-4AAC-B912-9271262C5660}" srcOrd="0" destOrd="0" presId="urn:microsoft.com/office/officeart/2008/layout/LinedList"/>
    <dgm:cxn modelId="{14E0C47E-6D26-4A7F-9A0F-C482BA6B33A9}" type="presOf" srcId="{983D138F-75A6-4B4E-997C-01B2D746963B}" destId="{87BBAC09-7553-4EEE-A734-B807C38F8E59}" srcOrd="0" destOrd="0" presId="urn:microsoft.com/office/officeart/2008/layout/LinedList"/>
    <dgm:cxn modelId="{A1248F75-87A6-4546-A8E4-4441CEF67263}" type="presOf" srcId="{B194BD8B-D9D1-419E-8884-16E580D27A24}" destId="{D22535C4-F229-4872-8EC9-7CD9EA71A419}" srcOrd="0" destOrd="0" presId="urn:microsoft.com/office/officeart/2008/layout/LinedList"/>
    <dgm:cxn modelId="{A249626F-C3CA-46BA-BD43-170C87C5F094}" srcId="{E231C9B4-B72F-4B1E-A22E-EB0310517130}" destId="{13EB76B0-59C1-4E54-9ADC-D579BF2EAC07}" srcOrd="7" destOrd="0" parTransId="{5DF3D7F7-A010-46E2-83BF-B59CD9161ED8}" sibTransId="{B38C49F5-7DF9-4EE3-802E-37A65DAD273E}"/>
    <dgm:cxn modelId="{7B5AA363-CF6D-436E-A090-F745F518A71F}" srcId="{E231C9B4-B72F-4B1E-A22E-EB0310517130}" destId="{58892E5A-0756-4C96-96CD-ED6A91758564}" srcOrd="8" destOrd="0" parTransId="{6D0DA96B-16AE-49B6-B3A6-A1BFA09BEEDE}" sibTransId="{56BD9357-D444-47C2-B14B-2C7BA6D163AE}"/>
    <dgm:cxn modelId="{54FD1D6E-7C85-46D2-8E61-E03B00C24E86}" type="presOf" srcId="{522769D3-E7D2-4CDD-88AD-858D5CCEF91F}" destId="{4A4EE5E4-059B-4D3F-BE38-50CDCCB58EA7}" srcOrd="0" destOrd="0" presId="urn:microsoft.com/office/officeart/2008/layout/LinedList"/>
    <dgm:cxn modelId="{FB206FC9-A898-4D58-84F9-87BF9C1DB70E}" type="presOf" srcId="{11302739-982B-492B-9DAD-B42CA84F3FCD}" destId="{B14A41DC-C469-46A4-9033-F4D910925327}" srcOrd="0" destOrd="0" presId="urn:microsoft.com/office/officeart/2008/layout/LinedList"/>
    <dgm:cxn modelId="{0DFF3B60-C861-4BBA-9F0F-507A5EAC433B}" type="presOf" srcId="{DDE20922-06AB-4E56-8B46-E89E91460C33}" destId="{2E21F061-74D2-417A-85A1-D7CCFD20CA08}" srcOrd="0" destOrd="0" presId="urn:microsoft.com/office/officeart/2008/layout/LinedList"/>
    <dgm:cxn modelId="{CFEFC929-F394-425E-AE7E-BB604EB1706F}" srcId="{E231C9B4-B72F-4B1E-A22E-EB0310517130}" destId="{522769D3-E7D2-4CDD-88AD-858D5CCEF91F}" srcOrd="6" destOrd="0" parTransId="{8FF34C66-393D-4387-8CF5-5317DE9290A1}" sibTransId="{8533C07D-D5BC-4162-8928-A3FA729AFB4A}"/>
    <dgm:cxn modelId="{7A6C2B5B-AB1B-4F86-9BA5-3EC98985B41D}" type="presOf" srcId="{FC854A7D-A798-448C-BDFA-5F11748DB7E5}" destId="{EC383A06-0A9F-4203-893E-C6877AC58102}" srcOrd="0" destOrd="0" presId="urn:microsoft.com/office/officeart/2008/layout/LinedList"/>
    <dgm:cxn modelId="{D9CB7116-B359-4FDA-8ADA-3F13441EC9F6}" srcId="{E231C9B4-B72F-4B1E-A22E-EB0310517130}" destId="{DDE20922-06AB-4E56-8B46-E89E91460C33}" srcOrd="4" destOrd="0" parTransId="{1F93C4D9-0525-4B1E-9CC3-F087AB7A757C}" sibTransId="{25BC5863-66EC-4B2A-A78A-664A811FC51B}"/>
    <dgm:cxn modelId="{AE575C4D-6FCB-491D-B447-A4FF29EE9280}" srcId="{E231C9B4-B72F-4B1E-A22E-EB0310517130}" destId="{B194BD8B-D9D1-419E-8884-16E580D27A24}" srcOrd="5" destOrd="0" parTransId="{7FCC8DCB-78AD-48C6-9304-EDD89D79033C}" sibTransId="{AA6F07A2-958F-425E-A8AE-EFDB7EBA5E0F}"/>
    <dgm:cxn modelId="{9A1118B7-33AB-4F4A-AD2D-90BE73557D37}" srcId="{E231C9B4-B72F-4B1E-A22E-EB0310517130}" destId="{005AD6C0-EB51-4450-AB48-710D4C9973F7}" srcOrd="1" destOrd="0" parTransId="{D81C6B39-FC9B-46C1-A52A-5A052D30EB6D}" sibTransId="{D1829635-B53B-49BE-B451-C3B37F0CBBBE}"/>
    <dgm:cxn modelId="{5DFCE379-7DC3-47B4-BE71-60039637A8D5}" type="presOf" srcId="{13EB76B0-59C1-4E54-9ADC-D579BF2EAC07}" destId="{0978D858-71A8-4379-B071-3898F2989071}" srcOrd="0" destOrd="0" presId="urn:microsoft.com/office/officeart/2008/layout/LinedList"/>
    <dgm:cxn modelId="{39D46CCD-0CAA-46EE-B771-2C305410B2A0}" srcId="{E231C9B4-B72F-4B1E-A22E-EB0310517130}" destId="{983D138F-75A6-4B4E-997C-01B2D746963B}" srcOrd="3" destOrd="0" parTransId="{4D02DD6C-A683-4B4D-91B3-4E0E2ED40A86}" sibTransId="{E328465B-C055-4B87-8D74-01CCEBC91B8F}"/>
    <dgm:cxn modelId="{20E3AF51-DF8A-4858-9AE0-248D27602EE7}" type="presOf" srcId="{E231C9B4-B72F-4B1E-A22E-EB0310517130}" destId="{3FFCE3F7-0FDB-4E14-9CBB-1AB1E99AF162}" srcOrd="0" destOrd="0" presId="urn:microsoft.com/office/officeart/2008/layout/LinedList"/>
    <dgm:cxn modelId="{1F9C56CE-A135-418B-8A34-E2B3A16D7A17}" srcId="{E231C9B4-B72F-4B1E-A22E-EB0310517130}" destId="{11302739-982B-492B-9DAD-B42CA84F3FCD}" srcOrd="0" destOrd="0" parTransId="{B41E1666-6F9A-4692-A4AC-CB98208D5351}" sibTransId="{13879A48-DA09-48CA-BA7A-0BB8EBEE8A08}"/>
    <dgm:cxn modelId="{03202CED-C91F-47A8-B1CA-976296CA7F7F}" type="presParOf" srcId="{3FFCE3F7-0FDB-4E14-9CBB-1AB1E99AF162}" destId="{96EFC2E9-EAAE-4886-A13F-B4DE1E0D93B3}" srcOrd="0" destOrd="0" presId="urn:microsoft.com/office/officeart/2008/layout/LinedList"/>
    <dgm:cxn modelId="{551F7657-717A-4671-9489-467B141C1D39}" type="presParOf" srcId="{3FFCE3F7-0FDB-4E14-9CBB-1AB1E99AF162}" destId="{F9127214-6DF9-4C4B-A792-ED55B035B472}" srcOrd="1" destOrd="0" presId="urn:microsoft.com/office/officeart/2008/layout/LinedList"/>
    <dgm:cxn modelId="{3FB820DD-8D95-4076-A996-07E0DBF1CB23}" type="presParOf" srcId="{F9127214-6DF9-4C4B-A792-ED55B035B472}" destId="{B14A41DC-C469-46A4-9033-F4D910925327}" srcOrd="0" destOrd="0" presId="urn:microsoft.com/office/officeart/2008/layout/LinedList"/>
    <dgm:cxn modelId="{2C499FF5-F2EA-47A1-9B8E-736A107E9975}" type="presParOf" srcId="{F9127214-6DF9-4C4B-A792-ED55B035B472}" destId="{1970C25E-49BC-411E-A88C-918875156015}" srcOrd="1" destOrd="0" presId="urn:microsoft.com/office/officeart/2008/layout/LinedList"/>
    <dgm:cxn modelId="{B504016E-18FD-4081-97CF-369A31EEF1F2}" type="presParOf" srcId="{3FFCE3F7-0FDB-4E14-9CBB-1AB1E99AF162}" destId="{AE86AC3F-C018-4E50-8686-3A16769FB521}" srcOrd="2" destOrd="0" presId="urn:microsoft.com/office/officeart/2008/layout/LinedList"/>
    <dgm:cxn modelId="{9F151316-0BD1-4706-829C-A976366E90F1}" type="presParOf" srcId="{3FFCE3F7-0FDB-4E14-9CBB-1AB1E99AF162}" destId="{C8C2290D-B434-402C-ADDF-580CAC5C0115}" srcOrd="3" destOrd="0" presId="urn:microsoft.com/office/officeart/2008/layout/LinedList"/>
    <dgm:cxn modelId="{F6714F2C-ABE8-4619-B9A0-BCC42FC4DAA6}" type="presParOf" srcId="{C8C2290D-B434-402C-ADDF-580CAC5C0115}" destId="{EA515828-D3FB-4653-ABCB-4B6A6CBA17BF}" srcOrd="0" destOrd="0" presId="urn:microsoft.com/office/officeart/2008/layout/LinedList"/>
    <dgm:cxn modelId="{CEDA66C4-A8AE-41B4-803F-8F51115ADF5D}" type="presParOf" srcId="{C8C2290D-B434-402C-ADDF-580CAC5C0115}" destId="{F2B5C18C-C786-4BA4-8139-D8662312DE05}" srcOrd="1" destOrd="0" presId="urn:microsoft.com/office/officeart/2008/layout/LinedList"/>
    <dgm:cxn modelId="{A2B3E33A-EAA2-46C9-AEA0-E7EA12CDA871}" type="presParOf" srcId="{3FFCE3F7-0FDB-4E14-9CBB-1AB1E99AF162}" destId="{C8D26309-5FC5-465C-B123-099311819779}" srcOrd="4" destOrd="0" presId="urn:microsoft.com/office/officeart/2008/layout/LinedList"/>
    <dgm:cxn modelId="{EC2D210B-F72C-467E-BC35-71932D9D66FB}" type="presParOf" srcId="{3FFCE3F7-0FDB-4E14-9CBB-1AB1E99AF162}" destId="{0327E142-E5F1-421F-8F52-6CDAC20EF110}" srcOrd="5" destOrd="0" presId="urn:microsoft.com/office/officeart/2008/layout/LinedList"/>
    <dgm:cxn modelId="{9CCB28EC-221A-4365-B43D-8D1F6FBA8E33}" type="presParOf" srcId="{0327E142-E5F1-421F-8F52-6CDAC20EF110}" destId="{EC383A06-0A9F-4203-893E-C6877AC58102}" srcOrd="0" destOrd="0" presId="urn:microsoft.com/office/officeart/2008/layout/LinedList"/>
    <dgm:cxn modelId="{5E65B565-BAF5-455C-A967-D6EC2E6EFB1B}" type="presParOf" srcId="{0327E142-E5F1-421F-8F52-6CDAC20EF110}" destId="{CB31747C-1ECC-4258-B9EF-1F9066580B4C}" srcOrd="1" destOrd="0" presId="urn:microsoft.com/office/officeart/2008/layout/LinedList"/>
    <dgm:cxn modelId="{3B431D92-82BC-4098-B64E-429393CF3915}" type="presParOf" srcId="{3FFCE3F7-0FDB-4E14-9CBB-1AB1E99AF162}" destId="{165AA70B-B5BC-43D9-990D-598836174D7B}" srcOrd="6" destOrd="0" presId="urn:microsoft.com/office/officeart/2008/layout/LinedList"/>
    <dgm:cxn modelId="{F33A92FE-F7BD-494A-BBBC-51FC3385EBEE}" type="presParOf" srcId="{3FFCE3F7-0FDB-4E14-9CBB-1AB1E99AF162}" destId="{7E783B1E-C127-4E58-86A1-D2AA7C4A7DEF}" srcOrd="7" destOrd="0" presId="urn:microsoft.com/office/officeart/2008/layout/LinedList"/>
    <dgm:cxn modelId="{5ECECCDA-6520-4988-87DB-B9A0D5C30E3F}" type="presParOf" srcId="{7E783B1E-C127-4E58-86A1-D2AA7C4A7DEF}" destId="{87BBAC09-7553-4EEE-A734-B807C38F8E59}" srcOrd="0" destOrd="0" presId="urn:microsoft.com/office/officeart/2008/layout/LinedList"/>
    <dgm:cxn modelId="{7276DF90-57D2-4258-B803-441D92F86804}" type="presParOf" srcId="{7E783B1E-C127-4E58-86A1-D2AA7C4A7DEF}" destId="{3D6AA0BC-8D66-4274-8F33-52626DAA34C8}" srcOrd="1" destOrd="0" presId="urn:microsoft.com/office/officeart/2008/layout/LinedList"/>
    <dgm:cxn modelId="{11B2ACFE-BEBE-4AF4-854A-2C771C3C856A}" type="presParOf" srcId="{3FFCE3F7-0FDB-4E14-9CBB-1AB1E99AF162}" destId="{5754C87A-5909-4A80-BA68-2024245A3566}" srcOrd="8" destOrd="0" presId="urn:microsoft.com/office/officeart/2008/layout/LinedList"/>
    <dgm:cxn modelId="{0FB30435-B671-4F79-BE94-A1AD67C9DF0A}" type="presParOf" srcId="{3FFCE3F7-0FDB-4E14-9CBB-1AB1E99AF162}" destId="{E1D4FB1D-62BB-4A9F-833A-34CA5EE0BA6E}" srcOrd="9" destOrd="0" presId="urn:microsoft.com/office/officeart/2008/layout/LinedList"/>
    <dgm:cxn modelId="{C6B224FC-DB13-4DEB-A740-EE1D15550C8E}" type="presParOf" srcId="{E1D4FB1D-62BB-4A9F-833A-34CA5EE0BA6E}" destId="{2E21F061-74D2-417A-85A1-D7CCFD20CA08}" srcOrd="0" destOrd="0" presId="urn:microsoft.com/office/officeart/2008/layout/LinedList"/>
    <dgm:cxn modelId="{F554227B-BF84-4176-93D3-A13B15115FC1}" type="presParOf" srcId="{E1D4FB1D-62BB-4A9F-833A-34CA5EE0BA6E}" destId="{EBC7B868-803B-4ACA-9330-DC4B0B7B665B}" srcOrd="1" destOrd="0" presId="urn:microsoft.com/office/officeart/2008/layout/LinedList"/>
    <dgm:cxn modelId="{9445E711-8756-4B13-AAC3-B29EB5C3B92F}" type="presParOf" srcId="{3FFCE3F7-0FDB-4E14-9CBB-1AB1E99AF162}" destId="{B7D3E4C8-F56F-431F-BE45-7FBEFB03ADA5}" srcOrd="10" destOrd="0" presId="urn:microsoft.com/office/officeart/2008/layout/LinedList"/>
    <dgm:cxn modelId="{185C00AE-10F3-438E-943D-1EE1412CB6FD}" type="presParOf" srcId="{3FFCE3F7-0FDB-4E14-9CBB-1AB1E99AF162}" destId="{7737A33A-17C1-48FF-A036-EEB7FEE8C823}" srcOrd="11" destOrd="0" presId="urn:microsoft.com/office/officeart/2008/layout/LinedList"/>
    <dgm:cxn modelId="{58C2E49A-8843-4EC7-845A-06049A1B0F19}" type="presParOf" srcId="{7737A33A-17C1-48FF-A036-EEB7FEE8C823}" destId="{D22535C4-F229-4872-8EC9-7CD9EA71A419}" srcOrd="0" destOrd="0" presId="urn:microsoft.com/office/officeart/2008/layout/LinedList"/>
    <dgm:cxn modelId="{E8E657FC-580F-40AE-901E-C460274055E3}" type="presParOf" srcId="{7737A33A-17C1-48FF-A036-EEB7FEE8C823}" destId="{B45A0758-7CAD-4FE1-B62E-31849037BE2F}" srcOrd="1" destOrd="0" presId="urn:microsoft.com/office/officeart/2008/layout/LinedList"/>
    <dgm:cxn modelId="{F4C640F6-EAA6-4D4A-8054-A900C2380FCA}" type="presParOf" srcId="{3FFCE3F7-0FDB-4E14-9CBB-1AB1E99AF162}" destId="{743C8C4A-FE6D-4DB2-A545-B670162CE044}" srcOrd="12" destOrd="0" presId="urn:microsoft.com/office/officeart/2008/layout/LinedList"/>
    <dgm:cxn modelId="{D99E22F0-0EF2-4973-A286-D59FAFDA9AA9}" type="presParOf" srcId="{3FFCE3F7-0FDB-4E14-9CBB-1AB1E99AF162}" destId="{189D7D44-6FCA-4916-8CFF-8100C79F2C29}" srcOrd="13" destOrd="0" presId="urn:microsoft.com/office/officeart/2008/layout/LinedList"/>
    <dgm:cxn modelId="{2F7B100C-B6E8-4B9C-9425-1AD34E300706}" type="presParOf" srcId="{189D7D44-6FCA-4916-8CFF-8100C79F2C29}" destId="{4A4EE5E4-059B-4D3F-BE38-50CDCCB58EA7}" srcOrd="0" destOrd="0" presId="urn:microsoft.com/office/officeart/2008/layout/LinedList"/>
    <dgm:cxn modelId="{052BE55C-C9C5-4789-922D-63A10C75000B}" type="presParOf" srcId="{189D7D44-6FCA-4916-8CFF-8100C79F2C29}" destId="{A548296A-5F41-4AC1-A8A1-0E2F442C45E1}" srcOrd="1" destOrd="0" presId="urn:microsoft.com/office/officeart/2008/layout/LinedList"/>
    <dgm:cxn modelId="{94A386B3-582F-455B-9D51-8FD23071B2C0}" type="presParOf" srcId="{3FFCE3F7-0FDB-4E14-9CBB-1AB1E99AF162}" destId="{C94ED9BA-0CE2-41C4-8AA4-7689F2F120C7}" srcOrd="14" destOrd="0" presId="urn:microsoft.com/office/officeart/2008/layout/LinedList"/>
    <dgm:cxn modelId="{2E56063E-9778-407E-87AF-8B23EF4DFD99}" type="presParOf" srcId="{3FFCE3F7-0FDB-4E14-9CBB-1AB1E99AF162}" destId="{450F5109-BB6F-4CB3-A902-A4844DBE0ED7}" srcOrd="15" destOrd="0" presId="urn:microsoft.com/office/officeart/2008/layout/LinedList"/>
    <dgm:cxn modelId="{97122421-7DA3-49B8-B212-BD989849DB6B}" type="presParOf" srcId="{450F5109-BB6F-4CB3-A902-A4844DBE0ED7}" destId="{0978D858-71A8-4379-B071-3898F2989071}" srcOrd="0" destOrd="0" presId="urn:microsoft.com/office/officeart/2008/layout/LinedList"/>
    <dgm:cxn modelId="{07B23E00-BF8A-4759-B8E9-9E0E2AA421EF}" type="presParOf" srcId="{450F5109-BB6F-4CB3-A902-A4844DBE0ED7}" destId="{005F4B31-4B39-48C0-BC8B-5D8AF012368E}" srcOrd="1" destOrd="0" presId="urn:microsoft.com/office/officeart/2008/layout/LinedList"/>
    <dgm:cxn modelId="{1F275A07-3808-4858-9C14-4B639E176431}" type="presParOf" srcId="{3FFCE3F7-0FDB-4E14-9CBB-1AB1E99AF162}" destId="{4CBB73CF-E7FD-4E68-B0DC-7B6C4109F29D}" srcOrd="16" destOrd="0" presId="urn:microsoft.com/office/officeart/2008/layout/LinedList"/>
    <dgm:cxn modelId="{783DFF9B-2003-4934-8C0F-95312C58E266}" type="presParOf" srcId="{3FFCE3F7-0FDB-4E14-9CBB-1AB1E99AF162}" destId="{6D2F231C-7D89-4642-8060-CBF2A02512D0}" srcOrd="17" destOrd="0" presId="urn:microsoft.com/office/officeart/2008/layout/LinedList"/>
    <dgm:cxn modelId="{92380D28-F153-4B2B-8314-EA27B9AC42CB}" type="presParOf" srcId="{6D2F231C-7D89-4642-8060-CBF2A02512D0}" destId="{C3CC7A6B-EB7D-4AAC-B912-9271262C5660}" srcOrd="0" destOrd="0" presId="urn:microsoft.com/office/officeart/2008/layout/LinedList"/>
    <dgm:cxn modelId="{FA3CB81C-A10A-45E9-9715-E68FA43DB6C6}" type="presParOf" srcId="{6D2F231C-7D89-4642-8060-CBF2A02512D0}" destId="{4AEADEE6-F87A-45F0-B44B-C953712FC6B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C93BB6-977B-48A9-965A-8F5D4AD30A1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29ED8B2-8726-475F-A13E-24C624E6B0FA}">
      <dgm:prSet/>
      <dgm:spPr/>
      <dgm:t>
        <a:bodyPr/>
        <a:lstStyle/>
        <a:p>
          <a:pPr rtl="0"/>
          <a:r>
            <a:rPr lang="en-GB" smtClean="0"/>
            <a:t>Stage 1</a:t>
          </a:r>
          <a:endParaRPr lang="en-GB"/>
        </a:p>
      </dgm:t>
    </dgm:pt>
    <dgm:pt modelId="{211399AD-FB34-4A99-80C5-DF87D45E00FC}" type="parTrans" cxnId="{59F4B224-04CB-4C86-8044-7D5182487BC3}">
      <dgm:prSet/>
      <dgm:spPr/>
      <dgm:t>
        <a:bodyPr/>
        <a:lstStyle/>
        <a:p>
          <a:endParaRPr lang="en-GB"/>
        </a:p>
      </dgm:t>
    </dgm:pt>
    <dgm:pt modelId="{3C1FDC6E-833B-48BC-B6DE-EE7EA7BDB2EC}" type="sibTrans" cxnId="{59F4B224-04CB-4C86-8044-7D5182487BC3}">
      <dgm:prSet/>
      <dgm:spPr/>
      <dgm:t>
        <a:bodyPr/>
        <a:lstStyle/>
        <a:p>
          <a:endParaRPr lang="en-GB"/>
        </a:p>
      </dgm:t>
    </dgm:pt>
    <dgm:pt modelId="{1B8E4022-5489-4A3C-BFFE-DFE8223B1865}">
      <dgm:prSet/>
      <dgm:spPr/>
      <dgm:t>
        <a:bodyPr/>
        <a:lstStyle/>
        <a:p>
          <a:pPr rtl="0"/>
          <a:r>
            <a:rPr lang="en-GB" dirty="0" smtClean="0"/>
            <a:t>Systematic literature review (Kennedy et al 2011) </a:t>
          </a:r>
          <a:endParaRPr lang="en-GB" dirty="0"/>
        </a:p>
      </dgm:t>
    </dgm:pt>
    <dgm:pt modelId="{A6D3C99D-444B-4CAF-8ED8-4557594A443B}" type="parTrans" cxnId="{B26DFD72-B21A-4D84-A70B-4B69D7B9AEDE}">
      <dgm:prSet/>
      <dgm:spPr/>
      <dgm:t>
        <a:bodyPr/>
        <a:lstStyle/>
        <a:p>
          <a:endParaRPr lang="en-GB"/>
        </a:p>
      </dgm:t>
    </dgm:pt>
    <dgm:pt modelId="{9B283E86-AEEA-4512-A20B-B354095DDF0F}" type="sibTrans" cxnId="{B26DFD72-B21A-4D84-A70B-4B69D7B9AEDE}">
      <dgm:prSet/>
      <dgm:spPr/>
      <dgm:t>
        <a:bodyPr/>
        <a:lstStyle/>
        <a:p>
          <a:endParaRPr lang="en-GB"/>
        </a:p>
      </dgm:t>
    </dgm:pt>
    <dgm:pt modelId="{53295C5D-A9B6-4F47-A3E0-42D3125BD1E8}">
      <dgm:prSet/>
      <dgm:spPr/>
      <dgm:t>
        <a:bodyPr/>
        <a:lstStyle/>
        <a:p>
          <a:pPr rtl="0"/>
          <a:r>
            <a:rPr lang="en-GB" smtClean="0"/>
            <a:t>Stage 2</a:t>
          </a:r>
          <a:endParaRPr lang="en-GB"/>
        </a:p>
      </dgm:t>
    </dgm:pt>
    <dgm:pt modelId="{965B78AF-A7E1-469E-8545-3B2552B7D5B0}" type="parTrans" cxnId="{6D503EF5-F524-4E5E-A503-0B215703F503}">
      <dgm:prSet/>
      <dgm:spPr/>
      <dgm:t>
        <a:bodyPr/>
        <a:lstStyle/>
        <a:p>
          <a:endParaRPr lang="en-GB"/>
        </a:p>
      </dgm:t>
    </dgm:pt>
    <dgm:pt modelId="{D000D6CF-3851-4392-924D-392C1F3ADD0D}" type="sibTrans" cxnId="{6D503EF5-F524-4E5E-A503-0B215703F503}">
      <dgm:prSet/>
      <dgm:spPr/>
      <dgm:t>
        <a:bodyPr/>
        <a:lstStyle/>
        <a:p>
          <a:endParaRPr lang="en-GB"/>
        </a:p>
      </dgm:t>
    </dgm:pt>
    <dgm:pt modelId="{5570AC04-4DE7-4E77-A495-C6F65A0F1366}">
      <dgm:prSet/>
      <dgm:spPr/>
      <dgm:t>
        <a:bodyPr/>
        <a:lstStyle/>
        <a:p>
          <a:pPr rtl="0"/>
          <a:r>
            <a:rPr lang="en-GB" smtClean="0"/>
            <a:t>Mapping exercise of nurse consultants</a:t>
          </a:r>
          <a:endParaRPr lang="en-GB"/>
        </a:p>
      </dgm:t>
    </dgm:pt>
    <dgm:pt modelId="{857E3406-BC10-4899-A373-C685B4C83BFF}" type="parTrans" cxnId="{3FA1FF36-D2F7-475C-AD4B-0A5D1E65555E}">
      <dgm:prSet/>
      <dgm:spPr/>
      <dgm:t>
        <a:bodyPr/>
        <a:lstStyle/>
        <a:p>
          <a:endParaRPr lang="en-GB"/>
        </a:p>
      </dgm:t>
    </dgm:pt>
    <dgm:pt modelId="{CBE7A4D9-F8C5-436D-BD60-CDF2E562CA73}" type="sibTrans" cxnId="{3FA1FF36-D2F7-475C-AD4B-0A5D1E65555E}">
      <dgm:prSet/>
      <dgm:spPr/>
      <dgm:t>
        <a:bodyPr/>
        <a:lstStyle/>
        <a:p>
          <a:endParaRPr lang="en-GB"/>
        </a:p>
      </dgm:t>
    </dgm:pt>
    <dgm:pt modelId="{AA543869-6FC1-47EE-957E-098EA68D00BF}">
      <dgm:prSet/>
      <dgm:spPr/>
      <dgm:t>
        <a:bodyPr/>
        <a:lstStyle/>
        <a:p>
          <a:pPr rtl="0"/>
          <a:r>
            <a:rPr lang="en-GB" smtClean="0"/>
            <a:t>Stage 3</a:t>
          </a:r>
          <a:endParaRPr lang="en-GB"/>
        </a:p>
      </dgm:t>
    </dgm:pt>
    <dgm:pt modelId="{E0FC99F6-12DD-476C-82AA-F94632D53828}" type="parTrans" cxnId="{8078F024-0C56-48A1-9625-573C62AB2559}">
      <dgm:prSet/>
      <dgm:spPr/>
      <dgm:t>
        <a:bodyPr/>
        <a:lstStyle/>
        <a:p>
          <a:endParaRPr lang="en-GB"/>
        </a:p>
      </dgm:t>
    </dgm:pt>
    <dgm:pt modelId="{9CB69DE7-CEAD-4785-A221-D9AC8A65276B}" type="sibTrans" cxnId="{8078F024-0C56-48A1-9625-573C62AB2559}">
      <dgm:prSet/>
      <dgm:spPr/>
      <dgm:t>
        <a:bodyPr/>
        <a:lstStyle/>
        <a:p>
          <a:endParaRPr lang="en-GB"/>
        </a:p>
      </dgm:t>
    </dgm:pt>
    <dgm:pt modelId="{C925C0BB-F8C8-4CCE-A23E-1301C5BF8B83}">
      <dgm:prSet/>
      <dgm:spPr/>
      <dgm:t>
        <a:bodyPr/>
        <a:lstStyle/>
        <a:p>
          <a:pPr rtl="0"/>
          <a:r>
            <a:rPr lang="en-GB" dirty="0" smtClean="0"/>
            <a:t>Case studies of nurse consultants</a:t>
          </a:r>
          <a:endParaRPr lang="en-GB" dirty="0"/>
        </a:p>
      </dgm:t>
    </dgm:pt>
    <dgm:pt modelId="{C039ED13-BF7C-4E99-88E2-8A81B7D2A649}" type="parTrans" cxnId="{3570CA38-9A62-4D34-8E57-FDF8A0B9E278}">
      <dgm:prSet/>
      <dgm:spPr/>
      <dgm:t>
        <a:bodyPr/>
        <a:lstStyle/>
        <a:p>
          <a:endParaRPr lang="en-GB"/>
        </a:p>
      </dgm:t>
    </dgm:pt>
    <dgm:pt modelId="{ABD937EA-09E6-4223-9276-5B73E4B01C6D}" type="sibTrans" cxnId="{3570CA38-9A62-4D34-8E57-FDF8A0B9E278}">
      <dgm:prSet/>
      <dgm:spPr/>
      <dgm:t>
        <a:bodyPr/>
        <a:lstStyle/>
        <a:p>
          <a:endParaRPr lang="en-GB"/>
        </a:p>
      </dgm:t>
    </dgm:pt>
    <dgm:pt modelId="{ACC1618C-A9FA-4193-8987-53A59A956C56}">
      <dgm:prSet/>
      <dgm:spPr/>
      <dgm:t>
        <a:bodyPr/>
        <a:lstStyle/>
        <a:p>
          <a:pPr rtl="0"/>
          <a:r>
            <a:rPr lang="en-GB" smtClean="0"/>
            <a:t>Stage 4</a:t>
          </a:r>
          <a:endParaRPr lang="en-GB"/>
        </a:p>
      </dgm:t>
    </dgm:pt>
    <dgm:pt modelId="{D0EFB213-CC3E-4308-A6DC-7E7A392EB01C}" type="parTrans" cxnId="{6000CC78-08E4-4250-8EEC-5934EDB72B15}">
      <dgm:prSet/>
      <dgm:spPr/>
      <dgm:t>
        <a:bodyPr/>
        <a:lstStyle/>
        <a:p>
          <a:endParaRPr lang="en-GB"/>
        </a:p>
      </dgm:t>
    </dgm:pt>
    <dgm:pt modelId="{FE6193F1-C4D1-4BE8-9A41-052ECCC7A65C}" type="sibTrans" cxnId="{6000CC78-08E4-4250-8EEC-5934EDB72B15}">
      <dgm:prSet/>
      <dgm:spPr/>
      <dgm:t>
        <a:bodyPr/>
        <a:lstStyle/>
        <a:p>
          <a:endParaRPr lang="en-GB"/>
        </a:p>
      </dgm:t>
    </dgm:pt>
    <dgm:pt modelId="{09070AD4-7AFB-4330-AB73-56ACAE1DD415}">
      <dgm:prSet/>
      <dgm:spPr/>
      <dgm:t>
        <a:bodyPr/>
        <a:lstStyle/>
        <a:p>
          <a:pPr rtl="0"/>
          <a:r>
            <a:rPr lang="en-GB" dirty="0" smtClean="0"/>
            <a:t>Iterative specialist panel linked to each case study</a:t>
          </a:r>
          <a:endParaRPr lang="en-GB" dirty="0"/>
        </a:p>
      </dgm:t>
    </dgm:pt>
    <dgm:pt modelId="{189747AA-1748-42D7-BBBE-B6025B2CD179}" type="parTrans" cxnId="{020BCEBA-0521-4F4E-B234-28E78E136C23}">
      <dgm:prSet/>
      <dgm:spPr/>
      <dgm:t>
        <a:bodyPr/>
        <a:lstStyle/>
        <a:p>
          <a:endParaRPr lang="en-GB"/>
        </a:p>
      </dgm:t>
    </dgm:pt>
    <dgm:pt modelId="{C2DDBE3F-60A4-4AEB-AF84-A0D176AAD44F}" type="sibTrans" cxnId="{020BCEBA-0521-4F4E-B234-28E78E136C23}">
      <dgm:prSet/>
      <dgm:spPr/>
      <dgm:t>
        <a:bodyPr/>
        <a:lstStyle/>
        <a:p>
          <a:endParaRPr lang="en-GB"/>
        </a:p>
      </dgm:t>
    </dgm:pt>
    <dgm:pt modelId="{F4D957AF-BD04-4EED-B660-CCAADA752E73}">
      <dgm:prSet/>
      <dgm:spPr/>
      <dgm:t>
        <a:bodyPr/>
        <a:lstStyle/>
        <a:p>
          <a:pPr rtl="0"/>
          <a:r>
            <a:rPr lang="en-GB" smtClean="0"/>
            <a:t>Stage 5</a:t>
          </a:r>
          <a:endParaRPr lang="en-GB"/>
        </a:p>
      </dgm:t>
    </dgm:pt>
    <dgm:pt modelId="{3DD5101F-D518-47F7-B437-615B2D1A683E}" type="parTrans" cxnId="{00C185E5-46D5-4A2E-85AF-75BCB6ADD2AF}">
      <dgm:prSet/>
      <dgm:spPr/>
      <dgm:t>
        <a:bodyPr/>
        <a:lstStyle/>
        <a:p>
          <a:endParaRPr lang="en-GB"/>
        </a:p>
      </dgm:t>
    </dgm:pt>
    <dgm:pt modelId="{B48B6C2F-E10A-459D-88DC-227A3A915D2B}" type="sibTrans" cxnId="{00C185E5-46D5-4A2E-85AF-75BCB6ADD2AF}">
      <dgm:prSet/>
      <dgm:spPr/>
      <dgm:t>
        <a:bodyPr/>
        <a:lstStyle/>
        <a:p>
          <a:endParaRPr lang="en-GB"/>
        </a:p>
      </dgm:t>
    </dgm:pt>
    <dgm:pt modelId="{CE33BE89-8EA9-4EBF-9863-D50280DE957F}">
      <dgm:prSet/>
      <dgm:spPr/>
      <dgm:t>
        <a:bodyPr/>
        <a:lstStyle/>
        <a:p>
          <a:pPr rtl="0"/>
          <a:r>
            <a:rPr lang="en-GB" smtClean="0"/>
            <a:t>Composite toolkit/guidance</a:t>
          </a:r>
          <a:endParaRPr lang="en-GB"/>
        </a:p>
      </dgm:t>
    </dgm:pt>
    <dgm:pt modelId="{301F738E-1D5C-41F7-A247-672273AB5075}" type="parTrans" cxnId="{D7117D07-A7E6-4818-AB95-61848E5EE4B9}">
      <dgm:prSet/>
      <dgm:spPr/>
      <dgm:t>
        <a:bodyPr/>
        <a:lstStyle/>
        <a:p>
          <a:endParaRPr lang="en-GB"/>
        </a:p>
      </dgm:t>
    </dgm:pt>
    <dgm:pt modelId="{6FBE3B02-E040-4B90-917E-9FCC45BE4D13}" type="sibTrans" cxnId="{D7117D07-A7E6-4818-AB95-61848E5EE4B9}">
      <dgm:prSet/>
      <dgm:spPr/>
      <dgm:t>
        <a:bodyPr/>
        <a:lstStyle/>
        <a:p>
          <a:endParaRPr lang="en-GB"/>
        </a:p>
      </dgm:t>
    </dgm:pt>
    <dgm:pt modelId="{EBDD3C3B-880C-4AAF-8501-C48D7FBE1FA7}" type="pres">
      <dgm:prSet presAssocID="{09C93BB6-977B-48A9-965A-8F5D4AD30A1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928F6E02-1D0D-4F67-84E0-721DF3F24DB4}" type="pres">
      <dgm:prSet presAssocID="{A29ED8B2-8726-475F-A13E-24C624E6B0FA}" presName="thickLine" presStyleLbl="alignNode1" presStyleIdx="0" presStyleCnt="5"/>
      <dgm:spPr/>
    </dgm:pt>
    <dgm:pt modelId="{277A5681-BB80-449B-960D-493B2EE3DDD3}" type="pres">
      <dgm:prSet presAssocID="{A29ED8B2-8726-475F-A13E-24C624E6B0FA}" presName="horz1" presStyleCnt="0"/>
      <dgm:spPr/>
    </dgm:pt>
    <dgm:pt modelId="{3997B0C7-C092-4F0D-AB87-ADB2881E0703}" type="pres">
      <dgm:prSet presAssocID="{A29ED8B2-8726-475F-A13E-24C624E6B0FA}" presName="tx1" presStyleLbl="revTx" presStyleIdx="0" presStyleCnt="10"/>
      <dgm:spPr/>
      <dgm:t>
        <a:bodyPr/>
        <a:lstStyle/>
        <a:p>
          <a:endParaRPr lang="en-GB"/>
        </a:p>
      </dgm:t>
    </dgm:pt>
    <dgm:pt modelId="{0B5B1D72-E4E7-4AC9-B5DD-2F522E22160D}" type="pres">
      <dgm:prSet presAssocID="{A29ED8B2-8726-475F-A13E-24C624E6B0FA}" presName="vert1" presStyleCnt="0"/>
      <dgm:spPr/>
    </dgm:pt>
    <dgm:pt modelId="{E132B50C-C12E-4E56-983D-34B02778C465}" type="pres">
      <dgm:prSet presAssocID="{1B8E4022-5489-4A3C-BFFE-DFE8223B1865}" presName="vertSpace2a" presStyleCnt="0"/>
      <dgm:spPr/>
    </dgm:pt>
    <dgm:pt modelId="{E2932A9A-A8CD-4E04-80C1-8D1CB0D6F7A7}" type="pres">
      <dgm:prSet presAssocID="{1B8E4022-5489-4A3C-BFFE-DFE8223B1865}" presName="horz2" presStyleCnt="0"/>
      <dgm:spPr/>
    </dgm:pt>
    <dgm:pt modelId="{3416BAD2-6633-4042-9F6E-08DE21AF7FAF}" type="pres">
      <dgm:prSet presAssocID="{1B8E4022-5489-4A3C-BFFE-DFE8223B1865}" presName="horzSpace2" presStyleCnt="0"/>
      <dgm:spPr/>
    </dgm:pt>
    <dgm:pt modelId="{AF1BBD39-446F-4C4A-9A31-879806FF3B36}" type="pres">
      <dgm:prSet presAssocID="{1B8E4022-5489-4A3C-BFFE-DFE8223B1865}" presName="tx2" presStyleLbl="revTx" presStyleIdx="1" presStyleCnt="10"/>
      <dgm:spPr/>
      <dgm:t>
        <a:bodyPr/>
        <a:lstStyle/>
        <a:p>
          <a:endParaRPr lang="en-GB"/>
        </a:p>
      </dgm:t>
    </dgm:pt>
    <dgm:pt modelId="{EC7DED1D-BE95-465B-B06D-3F268E6B36F0}" type="pres">
      <dgm:prSet presAssocID="{1B8E4022-5489-4A3C-BFFE-DFE8223B1865}" presName="vert2" presStyleCnt="0"/>
      <dgm:spPr/>
    </dgm:pt>
    <dgm:pt modelId="{ACD0FF1F-3430-4043-BAE1-81BDB84D9FD1}" type="pres">
      <dgm:prSet presAssocID="{1B8E4022-5489-4A3C-BFFE-DFE8223B1865}" presName="thinLine2b" presStyleLbl="callout" presStyleIdx="0" presStyleCnt="5"/>
      <dgm:spPr/>
    </dgm:pt>
    <dgm:pt modelId="{504231EB-4452-49AB-B111-9496026E025F}" type="pres">
      <dgm:prSet presAssocID="{1B8E4022-5489-4A3C-BFFE-DFE8223B1865}" presName="vertSpace2b" presStyleCnt="0"/>
      <dgm:spPr/>
    </dgm:pt>
    <dgm:pt modelId="{CF850A89-E575-4529-BFC0-7903848B45D2}" type="pres">
      <dgm:prSet presAssocID="{53295C5D-A9B6-4F47-A3E0-42D3125BD1E8}" presName="thickLine" presStyleLbl="alignNode1" presStyleIdx="1" presStyleCnt="5"/>
      <dgm:spPr/>
    </dgm:pt>
    <dgm:pt modelId="{34B8D577-5B7F-4FBD-8A84-6CA61D6A8024}" type="pres">
      <dgm:prSet presAssocID="{53295C5D-A9B6-4F47-A3E0-42D3125BD1E8}" presName="horz1" presStyleCnt="0"/>
      <dgm:spPr/>
    </dgm:pt>
    <dgm:pt modelId="{8A82DA0C-A210-47FB-86F5-2AC82A4F400E}" type="pres">
      <dgm:prSet presAssocID="{53295C5D-A9B6-4F47-A3E0-42D3125BD1E8}" presName="tx1" presStyleLbl="revTx" presStyleIdx="2" presStyleCnt="10"/>
      <dgm:spPr/>
      <dgm:t>
        <a:bodyPr/>
        <a:lstStyle/>
        <a:p>
          <a:endParaRPr lang="en-GB"/>
        </a:p>
      </dgm:t>
    </dgm:pt>
    <dgm:pt modelId="{DB9EF91A-F1FE-4FB2-8C51-E6A1B10C0F82}" type="pres">
      <dgm:prSet presAssocID="{53295C5D-A9B6-4F47-A3E0-42D3125BD1E8}" presName="vert1" presStyleCnt="0"/>
      <dgm:spPr/>
    </dgm:pt>
    <dgm:pt modelId="{DD3787FE-ADAF-402F-9795-B8392EA8BAE1}" type="pres">
      <dgm:prSet presAssocID="{5570AC04-4DE7-4E77-A495-C6F65A0F1366}" presName="vertSpace2a" presStyleCnt="0"/>
      <dgm:spPr/>
    </dgm:pt>
    <dgm:pt modelId="{4BD7216F-941A-4C02-87A7-10FD6DB3E7C8}" type="pres">
      <dgm:prSet presAssocID="{5570AC04-4DE7-4E77-A495-C6F65A0F1366}" presName="horz2" presStyleCnt="0"/>
      <dgm:spPr/>
    </dgm:pt>
    <dgm:pt modelId="{0A225395-071C-4750-86F3-046CBBAE945A}" type="pres">
      <dgm:prSet presAssocID="{5570AC04-4DE7-4E77-A495-C6F65A0F1366}" presName="horzSpace2" presStyleCnt="0"/>
      <dgm:spPr/>
    </dgm:pt>
    <dgm:pt modelId="{2B5BB2AC-7EE9-430C-BD6C-70FB004F70EC}" type="pres">
      <dgm:prSet presAssocID="{5570AC04-4DE7-4E77-A495-C6F65A0F1366}" presName="tx2" presStyleLbl="revTx" presStyleIdx="3" presStyleCnt="10"/>
      <dgm:spPr/>
      <dgm:t>
        <a:bodyPr/>
        <a:lstStyle/>
        <a:p>
          <a:endParaRPr lang="en-GB"/>
        </a:p>
      </dgm:t>
    </dgm:pt>
    <dgm:pt modelId="{599F2F16-BC78-478B-8E4E-46D25C314D91}" type="pres">
      <dgm:prSet presAssocID="{5570AC04-4DE7-4E77-A495-C6F65A0F1366}" presName="vert2" presStyleCnt="0"/>
      <dgm:spPr/>
    </dgm:pt>
    <dgm:pt modelId="{53E47FCA-ED1E-4880-B862-DA27C85DFD1D}" type="pres">
      <dgm:prSet presAssocID="{5570AC04-4DE7-4E77-A495-C6F65A0F1366}" presName="thinLine2b" presStyleLbl="callout" presStyleIdx="1" presStyleCnt="5"/>
      <dgm:spPr/>
    </dgm:pt>
    <dgm:pt modelId="{F7624F0D-4C98-46D9-9EE0-52835057449E}" type="pres">
      <dgm:prSet presAssocID="{5570AC04-4DE7-4E77-A495-C6F65A0F1366}" presName="vertSpace2b" presStyleCnt="0"/>
      <dgm:spPr/>
    </dgm:pt>
    <dgm:pt modelId="{46D2A3DD-9BB5-435D-86EA-AE161C3A4E33}" type="pres">
      <dgm:prSet presAssocID="{AA543869-6FC1-47EE-957E-098EA68D00BF}" presName="thickLine" presStyleLbl="alignNode1" presStyleIdx="2" presStyleCnt="5"/>
      <dgm:spPr/>
    </dgm:pt>
    <dgm:pt modelId="{88F1BD99-087C-4F3C-B69A-178287FE5CE6}" type="pres">
      <dgm:prSet presAssocID="{AA543869-6FC1-47EE-957E-098EA68D00BF}" presName="horz1" presStyleCnt="0"/>
      <dgm:spPr/>
    </dgm:pt>
    <dgm:pt modelId="{EBEA3479-2D99-4EB0-AF65-6C5C826714ED}" type="pres">
      <dgm:prSet presAssocID="{AA543869-6FC1-47EE-957E-098EA68D00BF}" presName="tx1" presStyleLbl="revTx" presStyleIdx="4" presStyleCnt="10"/>
      <dgm:spPr/>
      <dgm:t>
        <a:bodyPr/>
        <a:lstStyle/>
        <a:p>
          <a:endParaRPr lang="en-GB"/>
        </a:p>
      </dgm:t>
    </dgm:pt>
    <dgm:pt modelId="{764769E5-E92B-434C-8E62-F4BB0BC6A8BF}" type="pres">
      <dgm:prSet presAssocID="{AA543869-6FC1-47EE-957E-098EA68D00BF}" presName="vert1" presStyleCnt="0"/>
      <dgm:spPr/>
    </dgm:pt>
    <dgm:pt modelId="{2B2F362F-E4BF-47CB-9364-B3E0033E2FEE}" type="pres">
      <dgm:prSet presAssocID="{C925C0BB-F8C8-4CCE-A23E-1301C5BF8B83}" presName="vertSpace2a" presStyleCnt="0"/>
      <dgm:spPr/>
    </dgm:pt>
    <dgm:pt modelId="{6D143021-ADAC-44ED-B575-E47ADEC9F493}" type="pres">
      <dgm:prSet presAssocID="{C925C0BB-F8C8-4CCE-A23E-1301C5BF8B83}" presName="horz2" presStyleCnt="0"/>
      <dgm:spPr/>
    </dgm:pt>
    <dgm:pt modelId="{18B46258-A74F-4B2E-AFDD-A2E4C3C7716E}" type="pres">
      <dgm:prSet presAssocID="{C925C0BB-F8C8-4CCE-A23E-1301C5BF8B83}" presName="horzSpace2" presStyleCnt="0"/>
      <dgm:spPr/>
    </dgm:pt>
    <dgm:pt modelId="{DAA6D39F-77A5-4C26-A525-AA2077C96E7B}" type="pres">
      <dgm:prSet presAssocID="{C925C0BB-F8C8-4CCE-A23E-1301C5BF8B83}" presName="tx2" presStyleLbl="revTx" presStyleIdx="5" presStyleCnt="10"/>
      <dgm:spPr/>
      <dgm:t>
        <a:bodyPr/>
        <a:lstStyle/>
        <a:p>
          <a:endParaRPr lang="en-GB"/>
        </a:p>
      </dgm:t>
    </dgm:pt>
    <dgm:pt modelId="{B6C26B3A-B891-4612-9516-4F8C00CA6D79}" type="pres">
      <dgm:prSet presAssocID="{C925C0BB-F8C8-4CCE-A23E-1301C5BF8B83}" presName="vert2" presStyleCnt="0"/>
      <dgm:spPr/>
    </dgm:pt>
    <dgm:pt modelId="{6ABB100D-A3FE-4BCA-A678-D238DFC8B891}" type="pres">
      <dgm:prSet presAssocID="{C925C0BB-F8C8-4CCE-A23E-1301C5BF8B83}" presName="thinLine2b" presStyleLbl="callout" presStyleIdx="2" presStyleCnt="5"/>
      <dgm:spPr/>
    </dgm:pt>
    <dgm:pt modelId="{1EAC0F7C-D030-4C8F-B325-D120FC01FEBC}" type="pres">
      <dgm:prSet presAssocID="{C925C0BB-F8C8-4CCE-A23E-1301C5BF8B83}" presName="vertSpace2b" presStyleCnt="0"/>
      <dgm:spPr/>
    </dgm:pt>
    <dgm:pt modelId="{AD8BA8DB-FD5F-4F72-B761-98C5F89E1C6A}" type="pres">
      <dgm:prSet presAssocID="{ACC1618C-A9FA-4193-8987-53A59A956C56}" presName="thickLine" presStyleLbl="alignNode1" presStyleIdx="3" presStyleCnt="5"/>
      <dgm:spPr/>
    </dgm:pt>
    <dgm:pt modelId="{E0620303-22B3-433C-8740-F9008789BC5C}" type="pres">
      <dgm:prSet presAssocID="{ACC1618C-A9FA-4193-8987-53A59A956C56}" presName="horz1" presStyleCnt="0"/>
      <dgm:spPr/>
    </dgm:pt>
    <dgm:pt modelId="{1C6DAC3D-0C53-483F-8661-B68F15C844C7}" type="pres">
      <dgm:prSet presAssocID="{ACC1618C-A9FA-4193-8987-53A59A956C56}" presName="tx1" presStyleLbl="revTx" presStyleIdx="6" presStyleCnt="10"/>
      <dgm:spPr/>
      <dgm:t>
        <a:bodyPr/>
        <a:lstStyle/>
        <a:p>
          <a:endParaRPr lang="en-GB"/>
        </a:p>
      </dgm:t>
    </dgm:pt>
    <dgm:pt modelId="{BE9AF789-DAD0-4C19-BF93-39ACC5280053}" type="pres">
      <dgm:prSet presAssocID="{ACC1618C-A9FA-4193-8987-53A59A956C56}" presName="vert1" presStyleCnt="0"/>
      <dgm:spPr/>
    </dgm:pt>
    <dgm:pt modelId="{6B4A7368-B6C8-4F0E-AC20-F0FBDBB95D40}" type="pres">
      <dgm:prSet presAssocID="{09070AD4-7AFB-4330-AB73-56ACAE1DD415}" presName="vertSpace2a" presStyleCnt="0"/>
      <dgm:spPr/>
    </dgm:pt>
    <dgm:pt modelId="{EFD5D53D-E856-4C78-92F3-1A0A2F04492D}" type="pres">
      <dgm:prSet presAssocID="{09070AD4-7AFB-4330-AB73-56ACAE1DD415}" presName="horz2" presStyleCnt="0"/>
      <dgm:spPr/>
    </dgm:pt>
    <dgm:pt modelId="{88626EA4-CC00-495A-BF04-9500542AD2DC}" type="pres">
      <dgm:prSet presAssocID="{09070AD4-7AFB-4330-AB73-56ACAE1DD415}" presName="horzSpace2" presStyleCnt="0"/>
      <dgm:spPr/>
    </dgm:pt>
    <dgm:pt modelId="{40B4152E-E79B-4DB5-920B-9CE775C5D2AB}" type="pres">
      <dgm:prSet presAssocID="{09070AD4-7AFB-4330-AB73-56ACAE1DD415}" presName="tx2" presStyleLbl="revTx" presStyleIdx="7" presStyleCnt="10"/>
      <dgm:spPr/>
      <dgm:t>
        <a:bodyPr/>
        <a:lstStyle/>
        <a:p>
          <a:endParaRPr lang="en-GB"/>
        </a:p>
      </dgm:t>
    </dgm:pt>
    <dgm:pt modelId="{93FEBB4C-DC30-4BA1-B352-38E3D462B013}" type="pres">
      <dgm:prSet presAssocID="{09070AD4-7AFB-4330-AB73-56ACAE1DD415}" presName="vert2" presStyleCnt="0"/>
      <dgm:spPr/>
    </dgm:pt>
    <dgm:pt modelId="{B926538D-B035-4A4E-845D-9DBF92A20ED9}" type="pres">
      <dgm:prSet presAssocID="{09070AD4-7AFB-4330-AB73-56ACAE1DD415}" presName="thinLine2b" presStyleLbl="callout" presStyleIdx="3" presStyleCnt="5"/>
      <dgm:spPr/>
    </dgm:pt>
    <dgm:pt modelId="{4EA7F9D8-FD00-46B7-B500-B1F4A5F9CE91}" type="pres">
      <dgm:prSet presAssocID="{09070AD4-7AFB-4330-AB73-56ACAE1DD415}" presName="vertSpace2b" presStyleCnt="0"/>
      <dgm:spPr/>
    </dgm:pt>
    <dgm:pt modelId="{78E39C73-F5B8-4618-818B-02410CF15B3E}" type="pres">
      <dgm:prSet presAssocID="{F4D957AF-BD04-4EED-B660-CCAADA752E73}" presName="thickLine" presStyleLbl="alignNode1" presStyleIdx="4" presStyleCnt="5"/>
      <dgm:spPr/>
    </dgm:pt>
    <dgm:pt modelId="{AC645C13-E84D-4156-B1F9-9255C7233655}" type="pres">
      <dgm:prSet presAssocID="{F4D957AF-BD04-4EED-B660-CCAADA752E73}" presName="horz1" presStyleCnt="0"/>
      <dgm:spPr/>
    </dgm:pt>
    <dgm:pt modelId="{A47868AC-7213-40A1-9F6B-2933B569C503}" type="pres">
      <dgm:prSet presAssocID="{F4D957AF-BD04-4EED-B660-CCAADA752E73}" presName="tx1" presStyleLbl="revTx" presStyleIdx="8" presStyleCnt="10"/>
      <dgm:spPr/>
      <dgm:t>
        <a:bodyPr/>
        <a:lstStyle/>
        <a:p>
          <a:endParaRPr lang="en-GB"/>
        </a:p>
      </dgm:t>
    </dgm:pt>
    <dgm:pt modelId="{1376B4F2-18E3-4C94-9567-824C5F989FF5}" type="pres">
      <dgm:prSet presAssocID="{F4D957AF-BD04-4EED-B660-CCAADA752E73}" presName="vert1" presStyleCnt="0"/>
      <dgm:spPr/>
    </dgm:pt>
    <dgm:pt modelId="{6FDC9F19-BED0-4D7E-88B4-07ACC4F566D0}" type="pres">
      <dgm:prSet presAssocID="{CE33BE89-8EA9-4EBF-9863-D50280DE957F}" presName="vertSpace2a" presStyleCnt="0"/>
      <dgm:spPr/>
    </dgm:pt>
    <dgm:pt modelId="{8DA82774-7710-47D5-8EA7-0564997F5417}" type="pres">
      <dgm:prSet presAssocID="{CE33BE89-8EA9-4EBF-9863-D50280DE957F}" presName="horz2" presStyleCnt="0"/>
      <dgm:spPr/>
    </dgm:pt>
    <dgm:pt modelId="{82BF69D8-9AB1-47B5-B091-0A38518CB1AD}" type="pres">
      <dgm:prSet presAssocID="{CE33BE89-8EA9-4EBF-9863-D50280DE957F}" presName="horzSpace2" presStyleCnt="0"/>
      <dgm:spPr/>
    </dgm:pt>
    <dgm:pt modelId="{E9799621-4A6D-4F39-9374-9D4B6A25D38E}" type="pres">
      <dgm:prSet presAssocID="{CE33BE89-8EA9-4EBF-9863-D50280DE957F}" presName="tx2" presStyleLbl="revTx" presStyleIdx="9" presStyleCnt="10"/>
      <dgm:spPr/>
      <dgm:t>
        <a:bodyPr/>
        <a:lstStyle/>
        <a:p>
          <a:endParaRPr lang="en-GB"/>
        </a:p>
      </dgm:t>
    </dgm:pt>
    <dgm:pt modelId="{87D77B54-3D8C-4BFA-813E-AAF230569BCC}" type="pres">
      <dgm:prSet presAssocID="{CE33BE89-8EA9-4EBF-9863-D50280DE957F}" presName="vert2" presStyleCnt="0"/>
      <dgm:spPr/>
    </dgm:pt>
    <dgm:pt modelId="{9E6B74B2-7BF9-4A01-BB27-F94611C16C26}" type="pres">
      <dgm:prSet presAssocID="{CE33BE89-8EA9-4EBF-9863-D50280DE957F}" presName="thinLine2b" presStyleLbl="callout" presStyleIdx="4" presStyleCnt="5"/>
      <dgm:spPr/>
    </dgm:pt>
    <dgm:pt modelId="{7D12627E-4557-46C6-B540-1DB5769A584C}" type="pres">
      <dgm:prSet presAssocID="{CE33BE89-8EA9-4EBF-9863-D50280DE957F}" presName="vertSpace2b" presStyleCnt="0"/>
      <dgm:spPr/>
    </dgm:pt>
  </dgm:ptLst>
  <dgm:cxnLst>
    <dgm:cxn modelId="{3570CA38-9A62-4D34-8E57-FDF8A0B9E278}" srcId="{AA543869-6FC1-47EE-957E-098EA68D00BF}" destId="{C925C0BB-F8C8-4CCE-A23E-1301C5BF8B83}" srcOrd="0" destOrd="0" parTransId="{C039ED13-BF7C-4E99-88E2-8A81B7D2A649}" sibTransId="{ABD937EA-09E6-4223-9276-5B73E4B01C6D}"/>
    <dgm:cxn modelId="{9825E472-440F-4E77-980D-B8563BDB0655}" type="presOf" srcId="{5570AC04-4DE7-4E77-A495-C6F65A0F1366}" destId="{2B5BB2AC-7EE9-430C-BD6C-70FB004F70EC}" srcOrd="0" destOrd="0" presId="urn:microsoft.com/office/officeart/2008/layout/LinedList"/>
    <dgm:cxn modelId="{487264BF-3903-409E-8BDE-3C3CA47804B6}" type="presOf" srcId="{A29ED8B2-8726-475F-A13E-24C624E6B0FA}" destId="{3997B0C7-C092-4F0D-AB87-ADB2881E0703}" srcOrd="0" destOrd="0" presId="urn:microsoft.com/office/officeart/2008/layout/LinedList"/>
    <dgm:cxn modelId="{00C185E5-46D5-4A2E-85AF-75BCB6ADD2AF}" srcId="{09C93BB6-977B-48A9-965A-8F5D4AD30A14}" destId="{F4D957AF-BD04-4EED-B660-CCAADA752E73}" srcOrd="4" destOrd="0" parTransId="{3DD5101F-D518-47F7-B437-615B2D1A683E}" sibTransId="{B48B6C2F-E10A-459D-88DC-227A3A915D2B}"/>
    <dgm:cxn modelId="{752B7590-38B2-4539-BD77-E146111CE5C6}" type="presOf" srcId="{ACC1618C-A9FA-4193-8987-53A59A956C56}" destId="{1C6DAC3D-0C53-483F-8661-B68F15C844C7}" srcOrd="0" destOrd="0" presId="urn:microsoft.com/office/officeart/2008/layout/LinedList"/>
    <dgm:cxn modelId="{309C1D93-96E2-435C-9092-E7AFA01F3F77}" type="presOf" srcId="{09070AD4-7AFB-4330-AB73-56ACAE1DD415}" destId="{40B4152E-E79B-4DB5-920B-9CE775C5D2AB}" srcOrd="0" destOrd="0" presId="urn:microsoft.com/office/officeart/2008/layout/LinedList"/>
    <dgm:cxn modelId="{DE333C4A-1E47-41C7-85CD-E1FAB54D8C51}" type="presOf" srcId="{1B8E4022-5489-4A3C-BFFE-DFE8223B1865}" destId="{AF1BBD39-446F-4C4A-9A31-879806FF3B36}" srcOrd="0" destOrd="0" presId="urn:microsoft.com/office/officeart/2008/layout/LinedList"/>
    <dgm:cxn modelId="{6D503EF5-F524-4E5E-A503-0B215703F503}" srcId="{09C93BB6-977B-48A9-965A-8F5D4AD30A14}" destId="{53295C5D-A9B6-4F47-A3E0-42D3125BD1E8}" srcOrd="1" destOrd="0" parTransId="{965B78AF-A7E1-469E-8545-3B2552B7D5B0}" sibTransId="{D000D6CF-3851-4392-924D-392C1F3ADD0D}"/>
    <dgm:cxn modelId="{59F4B224-04CB-4C86-8044-7D5182487BC3}" srcId="{09C93BB6-977B-48A9-965A-8F5D4AD30A14}" destId="{A29ED8B2-8726-475F-A13E-24C624E6B0FA}" srcOrd="0" destOrd="0" parTransId="{211399AD-FB34-4A99-80C5-DF87D45E00FC}" sibTransId="{3C1FDC6E-833B-48BC-B6DE-EE7EA7BDB2EC}"/>
    <dgm:cxn modelId="{8078F024-0C56-48A1-9625-573C62AB2559}" srcId="{09C93BB6-977B-48A9-965A-8F5D4AD30A14}" destId="{AA543869-6FC1-47EE-957E-098EA68D00BF}" srcOrd="2" destOrd="0" parTransId="{E0FC99F6-12DD-476C-82AA-F94632D53828}" sibTransId="{9CB69DE7-CEAD-4785-A221-D9AC8A65276B}"/>
    <dgm:cxn modelId="{B26DFD72-B21A-4D84-A70B-4B69D7B9AEDE}" srcId="{A29ED8B2-8726-475F-A13E-24C624E6B0FA}" destId="{1B8E4022-5489-4A3C-BFFE-DFE8223B1865}" srcOrd="0" destOrd="0" parTransId="{A6D3C99D-444B-4CAF-8ED8-4557594A443B}" sibTransId="{9B283E86-AEEA-4512-A20B-B354095DDF0F}"/>
    <dgm:cxn modelId="{ECFE6DFA-1FA7-42C4-A697-F2483890E5C7}" type="presOf" srcId="{CE33BE89-8EA9-4EBF-9863-D50280DE957F}" destId="{E9799621-4A6D-4F39-9374-9D4B6A25D38E}" srcOrd="0" destOrd="0" presId="urn:microsoft.com/office/officeart/2008/layout/LinedList"/>
    <dgm:cxn modelId="{35E1A4E1-3FA3-4C7D-922E-739C21345EED}" type="presOf" srcId="{F4D957AF-BD04-4EED-B660-CCAADA752E73}" destId="{A47868AC-7213-40A1-9F6B-2933B569C503}" srcOrd="0" destOrd="0" presId="urn:microsoft.com/office/officeart/2008/layout/LinedList"/>
    <dgm:cxn modelId="{101B9672-2BA1-4AC8-AE55-1378F3AD2F88}" type="presOf" srcId="{C925C0BB-F8C8-4CCE-A23E-1301C5BF8B83}" destId="{DAA6D39F-77A5-4C26-A525-AA2077C96E7B}" srcOrd="0" destOrd="0" presId="urn:microsoft.com/office/officeart/2008/layout/LinedList"/>
    <dgm:cxn modelId="{6000CC78-08E4-4250-8EEC-5934EDB72B15}" srcId="{09C93BB6-977B-48A9-965A-8F5D4AD30A14}" destId="{ACC1618C-A9FA-4193-8987-53A59A956C56}" srcOrd="3" destOrd="0" parTransId="{D0EFB213-CC3E-4308-A6DC-7E7A392EB01C}" sibTransId="{FE6193F1-C4D1-4BE8-9A41-052ECCC7A65C}"/>
    <dgm:cxn modelId="{3FA1FF36-D2F7-475C-AD4B-0A5D1E65555E}" srcId="{53295C5D-A9B6-4F47-A3E0-42D3125BD1E8}" destId="{5570AC04-4DE7-4E77-A495-C6F65A0F1366}" srcOrd="0" destOrd="0" parTransId="{857E3406-BC10-4899-A373-C685B4C83BFF}" sibTransId="{CBE7A4D9-F8C5-436D-BD60-CDF2E562CA73}"/>
    <dgm:cxn modelId="{020BCEBA-0521-4F4E-B234-28E78E136C23}" srcId="{ACC1618C-A9FA-4193-8987-53A59A956C56}" destId="{09070AD4-7AFB-4330-AB73-56ACAE1DD415}" srcOrd="0" destOrd="0" parTransId="{189747AA-1748-42D7-BBBE-B6025B2CD179}" sibTransId="{C2DDBE3F-60A4-4AEB-AF84-A0D176AAD44F}"/>
    <dgm:cxn modelId="{0443F315-01D7-42EE-B687-BC81A789ED37}" type="presOf" srcId="{AA543869-6FC1-47EE-957E-098EA68D00BF}" destId="{EBEA3479-2D99-4EB0-AF65-6C5C826714ED}" srcOrd="0" destOrd="0" presId="urn:microsoft.com/office/officeart/2008/layout/LinedList"/>
    <dgm:cxn modelId="{1F82EFDC-43B4-42FC-B2B0-8252C4AE7BAF}" type="presOf" srcId="{09C93BB6-977B-48A9-965A-8F5D4AD30A14}" destId="{EBDD3C3B-880C-4AAF-8501-C48D7FBE1FA7}" srcOrd="0" destOrd="0" presId="urn:microsoft.com/office/officeart/2008/layout/LinedList"/>
    <dgm:cxn modelId="{D7117D07-A7E6-4818-AB95-61848E5EE4B9}" srcId="{F4D957AF-BD04-4EED-B660-CCAADA752E73}" destId="{CE33BE89-8EA9-4EBF-9863-D50280DE957F}" srcOrd="0" destOrd="0" parTransId="{301F738E-1D5C-41F7-A247-672273AB5075}" sibTransId="{6FBE3B02-E040-4B90-917E-9FCC45BE4D13}"/>
    <dgm:cxn modelId="{E35DA179-8D00-4D49-A893-FC136CD1FFA2}" type="presOf" srcId="{53295C5D-A9B6-4F47-A3E0-42D3125BD1E8}" destId="{8A82DA0C-A210-47FB-86F5-2AC82A4F400E}" srcOrd="0" destOrd="0" presId="urn:microsoft.com/office/officeart/2008/layout/LinedList"/>
    <dgm:cxn modelId="{69B21B56-04D0-41E5-BE59-BB9A1C261172}" type="presParOf" srcId="{EBDD3C3B-880C-4AAF-8501-C48D7FBE1FA7}" destId="{928F6E02-1D0D-4F67-84E0-721DF3F24DB4}" srcOrd="0" destOrd="0" presId="urn:microsoft.com/office/officeart/2008/layout/LinedList"/>
    <dgm:cxn modelId="{D9114890-D2ED-44FB-B249-DC508C78DD78}" type="presParOf" srcId="{EBDD3C3B-880C-4AAF-8501-C48D7FBE1FA7}" destId="{277A5681-BB80-449B-960D-493B2EE3DDD3}" srcOrd="1" destOrd="0" presId="urn:microsoft.com/office/officeart/2008/layout/LinedList"/>
    <dgm:cxn modelId="{5B4351A1-6491-4C7F-A496-DB73930E28B9}" type="presParOf" srcId="{277A5681-BB80-449B-960D-493B2EE3DDD3}" destId="{3997B0C7-C092-4F0D-AB87-ADB2881E0703}" srcOrd="0" destOrd="0" presId="urn:microsoft.com/office/officeart/2008/layout/LinedList"/>
    <dgm:cxn modelId="{C1B874F0-8599-4A58-84F3-D443803F95F8}" type="presParOf" srcId="{277A5681-BB80-449B-960D-493B2EE3DDD3}" destId="{0B5B1D72-E4E7-4AC9-B5DD-2F522E22160D}" srcOrd="1" destOrd="0" presId="urn:microsoft.com/office/officeart/2008/layout/LinedList"/>
    <dgm:cxn modelId="{F1151F75-52D7-4C7F-A182-E31E43E00C77}" type="presParOf" srcId="{0B5B1D72-E4E7-4AC9-B5DD-2F522E22160D}" destId="{E132B50C-C12E-4E56-983D-34B02778C465}" srcOrd="0" destOrd="0" presId="urn:microsoft.com/office/officeart/2008/layout/LinedList"/>
    <dgm:cxn modelId="{D805C41F-9C6D-44AF-AA61-9033AE91F45D}" type="presParOf" srcId="{0B5B1D72-E4E7-4AC9-B5DD-2F522E22160D}" destId="{E2932A9A-A8CD-4E04-80C1-8D1CB0D6F7A7}" srcOrd="1" destOrd="0" presId="urn:microsoft.com/office/officeart/2008/layout/LinedList"/>
    <dgm:cxn modelId="{30F1A45C-ECDD-4C10-85D6-5666D61E40FC}" type="presParOf" srcId="{E2932A9A-A8CD-4E04-80C1-8D1CB0D6F7A7}" destId="{3416BAD2-6633-4042-9F6E-08DE21AF7FAF}" srcOrd="0" destOrd="0" presId="urn:microsoft.com/office/officeart/2008/layout/LinedList"/>
    <dgm:cxn modelId="{84EE52FE-F02A-41EC-949D-DBB7262E0A0A}" type="presParOf" srcId="{E2932A9A-A8CD-4E04-80C1-8D1CB0D6F7A7}" destId="{AF1BBD39-446F-4C4A-9A31-879806FF3B36}" srcOrd="1" destOrd="0" presId="urn:microsoft.com/office/officeart/2008/layout/LinedList"/>
    <dgm:cxn modelId="{1A85F0B3-758B-49D6-9018-1DF746EE8F76}" type="presParOf" srcId="{E2932A9A-A8CD-4E04-80C1-8D1CB0D6F7A7}" destId="{EC7DED1D-BE95-465B-B06D-3F268E6B36F0}" srcOrd="2" destOrd="0" presId="urn:microsoft.com/office/officeart/2008/layout/LinedList"/>
    <dgm:cxn modelId="{E14F66A6-9399-47A6-828A-90DFA7331200}" type="presParOf" srcId="{0B5B1D72-E4E7-4AC9-B5DD-2F522E22160D}" destId="{ACD0FF1F-3430-4043-BAE1-81BDB84D9FD1}" srcOrd="2" destOrd="0" presId="urn:microsoft.com/office/officeart/2008/layout/LinedList"/>
    <dgm:cxn modelId="{D842277A-A7F5-4007-AC9D-A7D91CCB899B}" type="presParOf" srcId="{0B5B1D72-E4E7-4AC9-B5DD-2F522E22160D}" destId="{504231EB-4452-49AB-B111-9496026E025F}" srcOrd="3" destOrd="0" presId="urn:microsoft.com/office/officeart/2008/layout/LinedList"/>
    <dgm:cxn modelId="{26304845-2236-4CB0-A9FC-01C03F7CB1CE}" type="presParOf" srcId="{EBDD3C3B-880C-4AAF-8501-C48D7FBE1FA7}" destId="{CF850A89-E575-4529-BFC0-7903848B45D2}" srcOrd="2" destOrd="0" presId="urn:microsoft.com/office/officeart/2008/layout/LinedList"/>
    <dgm:cxn modelId="{B8208A8C-3087-4BA8-8868-95BDCFDC54CC}" type="presParOf" srcId="{EBDD3C3B-880C-4AAF-8501-C48D7FBE1FA7}" destId="{34B8D577-5B7F-4FBD-8A84-6CA61D6A8024}" srcOrd="3" destOrd="0" presId="urn:microsoft.com/office/officeart/2008/layout/LinedList"/>
    <dgm:cxn modelId="{FFF38332-9E98-4A38-8E2E-D6C799169F1D}" type="presParOf" srcId="{34B8D577-5B7F-4FBD-8A84-6CA61D6A8024}" destId="{8A82DA0C-A210-47FB-86F5-2AC82A4F400E}" srcOrd="0" destOrd="0" presId="urn:microsoft.com/office/officeart/2008/layout/LinedList"/>
    <dgm:cxn modelId="{40354624-2C8A-4B01-B57E-D3CBE5822930}" type="presParOf" srcId="{34B8D577-5B7F-4FBD-8A84-6CA61D6A8024}" destId="{DB9EF91A-F1FE-4FB2-8C51-E6A1B10C0F82}" srcOrd="1" destOrd="0" presId="urn:microsoft.com/office/officeart/2008/layout/LinedList"/>
    <dgm:cxn modelId="{AB8DC1DF-040F-4F30-B2D7-95DC7B0C99B2}" type="presParOf" srcId="{DB9EF91A-F1FE-4FB2-8C51-E6A1B10C0F82}" destId="{DD3787FE-ADAF-402F-9795-B8392EA8BAE1}" srcOrd="0" destOrd="0" presId="urn:microsoft.com/office/officeart/2008/layout/LinedList"/>
    <dgm:cxn modelId="{AC138727-90F1-4163-A6E0-66335E0858AB}" type="presParOf" srcId="{DB9EF91A-F1FE-4FB2-8C51-E6A1B10C0F82}" destId="{4BD7216F-941A-4C02-87A7-10FD6DB3E7C8}" srcOrd="1" destOrd="0" presId="urn:microsoft.com/office/officeart/2008/layout/LinedList"/>
    <dgm:cxn modelId="{A36746E5-49D7-40DC-8AFC-013D1A28FEA1}" type="presParOf" srcId="{4BD7216F-941A-4C02-87A7-10FD6DB3E7C8}" destId="{0A225395-071C-4750-86F3-046CBBAE945A}" srcOrd="0" destOrd="0" presId="urn:microsoft.com/office/officeart/2008/layout/LinedList"/>
    <dgm:cxn modelId="{F7ACA15C-E563-43AC-B4CD-9E10F55285AE}" type="presParOf" srcId="{4BD7216F-941A-4C02-87A7-10FD6DB3E7C8}" destId="{2B5BB2AC-7EE9-430C-BD6C-70FB004F70EC}" srcOrd="1" destOrd="0" presId="urn:microsoft.com/office/officeart/2008/layout/LinedList"/>
    <dgm:cxn modelId="{B51E61B6-7549-4470-AEB1-8F836BE6453E}" type="presParOf" srcId="{4BD7216F-941A-4C02-87A7-10FD6DB3E7C8}" destId="{599F2F16-BC78-478B-8E4E-46D25C314D91}" srcOrd="2" destOrd="0" presId="urn:microsoft.com/office/officeart/2008/layout/LinedList"/>
    <dgm:cxn modelId="{C534A611-D6FD-4AEB-8EC9-B355DE7ED1B1}" type="presParOf" srcId="{DB9EF91A-F1FE-4FB2-8C51-E6A1B10C0F82}" destId="{53E47FCA-ED1E-4880-B862-DA27C85DFD1D}" srcOrd="2" destOrd="0" presId="urn:microsoft.com/office/officeart/2008/layout/LinedList"/>
    <dgm:cxn modelId="{A61DA1E2-2409-46D7-B8A7-5A6DFE0FAC4A}" type="presParOf" srcId="{DB9EF91A-F1FE-4FB2-8C51-E6A1B10C0F82}" destId="{F7624F0D-4C98-46D9-9EE0-52835057449E}" srcOrd="3" destOrd="0" presId="urn:microsoft.com/office/officeart/2008/layout/LinedList"/>
    <dgm:cxn modelId="{7F7AF320-38BE-4F3B-A55B-82FD16139BE6}" type="presParOf" srcId="{EBDD3C3B-880C-4AAF-8501-C48D7FBE1FA7}" destId="{46D2A3DD-9BB5-435D-86EA-AE161C3A4E33}" srcOrd="4" destOrd="0" presId="urn:microsoft.com/office/officeart/2008/layout/LinedList"/>
    <dgm:cxn modelId="{612ED03A-CF98-4C6C-9CA6-AC7BCF3A80A7}" type="presParOf" srcId="{EBDD3C3B-880C-4AAF-8501-C48D7FBE1FA7}" destId="{88F1BD99-087C-4F3C-B69A-178287FE5CE6}" srcOrd="5" destOrd="0" presId="urn:microsoft.com/office/officeart/2008/layout/LinedList"/>
    <dgm:cxn modelId="{8478F409-1273-49D0-9113-F77C45E016E7}" type="presParOf" srcId="{88F1BD99-087C-4F3C-B69A-178287FE5CE6}" destId="{EBEA3479-2D99-4EB0-AF65-6C5C826714ED}" srcOrd="0" destOrd="0" presId="urn:microsoft.com/office/officeart/2008/layout/LinedList"/>
    <dgm:cxn modelId="{952EDBFC-7B6B-44D2-8463-9E0FC06EA84B}" type="presParOf" srcId="{88F1BD99-087C-4F3C-B69A-178287FE5CE6}" destId="{764769E5-E92B-434C-8E62-F4BB0BC6A8BF}" srcOrd="1" destOrd="0" presId="urn:microsoft.com/office/officeart/2008/layout/LinedList"/>
    <dgm:cxn modelId="{AD87F58B-5D6F-45F8-B8D1-6BC73768F66F}" type="presParOf" srcId="{764769E5-E92B-434C-8E62-F4BB0BC6A8BF}" destId="{2B2F362F-E4BF-47CB-9364-B3E0033E2FEE}" srcOrd="0" destOrd="0" presId="urn:microsoft.com/office/officeart/2008/layout/LinedList"/>
    <dgm:cxn modelId="{87EB0BB7-DB75-4396-944E-D5FD7158AD3B}" type="presParOf" srcId="{764769E5-E92B-434C-8E62-F4BB0BC6A8BF}" destId="{6D143021-ADAC-44ED-B575-E47ADEC9F493}" srcOrd="1" destOrd="0" presId="urn:microsoft.com/office/officeart/2008/layout/LinedList"/>
    <dgm:cxn modelId="{5740D720-E8FE-486B-B7F2-454F05389CCE}" type="presParOf" srcId="{6D143021-ADAC-44ED-B575-E47ADEC9F493}" destId="{18B46258-A74F-4B2E-AFDD-A2E4C3C7716E}" srcOrd="0" destOrd="0" presId="urn:microsoft.com/office/officeart/2008/layout/LinedList"/>
    <dgm:cxn modelId="{B2FDDE26-34C7-4EB2-A9F1-779311ABDDD2}" type="presParOf" srcId="{6D143021-ADAC-44ED-B575-E47ADEC9F493}" destId="{DAA6D39F-77A5-4C26-A525-AA2077C96E7B}" srcOrd="1" destOrd="0" presId="urn:microsoft.com/office/officeart/2008/layout/LinedList"/>
    <dgm:cxn modelId="{2B7777ED-0B1C-45E8-81B8-E173B082B687}" type="presParOf" srcId="{6D143021-ADAC-44ED-B575-E47ADEC9F493}" destId="{B6C26B3A-B891-4612-9516-4F8C00CA6D79}" srcOrd="2" destOrd="0" presId="urn:microsoft.com/office/officeart/2008/layout/LinedList"/>
    <dgm:cxn modelId="{0F4C2822-A796-45D1-B2D5-8B797F6167F2}" type="presParOf" srcId="{764769E5-E92B-434C-8E62-F4BB0BC6A8BF}" destId="{6ABB100D-A3FE-4BCA-A678-D238DFC8B891}" srcOrd="2" destOrd="0" presId="urn:microsoft.com/office/officeart/2008/layout/LinedList"/>
    <dgm:cxn modelId="{011A4253-0721-46D8-AD26-9536FC915AC2}" type="presParOf" srcId="{764769E5-E92B-434C-8E62-F4BB0BC6A8BF}" destId="{1EAC0F7C-D030-4C8F-B325-D120FC01FEBC}" srcOrd="3" destOrd="0" presId="urn:microsoft.com/office/officeart/2008/layout/LinedList"/>
    <dgm:cxn modelId="{97FC11E1-5436-4A54-97E3-021668CFBBBF}" type="presParOf" srcId="{EBDD3C3B-880C-4AAF-8501-C48D7FBE1FA7}" destId="{AD8BA8DB-FD5F-4F72-B761-98C5F89E1C6A}" srcOrd="6" destOrd="0" presId="urn:microsoft.com/office/officeart/2008/layout/LinedList"/>
    <dgm:cxn modelId="{4344A9FA-B6E3-4EBD-9684-3E1C6698F8B0}" type="presParOf" srcId="{EBDD3C3B-880C-4AAF-8501-C48D7FBE1FA7}" destId="{E0620303-22B3-433C-8740-F9008789BC5C}" srcOrd="7" destOrd="0" presId="urn:microsoft.com/office/officeart/2008/layout/LinedList"/>
    <dgm:cxn modelId="{A4724E34-7DE0-4FCD-A935-36DFB798152B}" type="presParOf" srcId="{E0620303-22B3-433C-8740-F9008789BC5C}" destId="{1C6DAC3D-0C53-483F-8661-B68F15C844C7}" srcOrd="0" destOrd="0" presId="urn:microsoft.com/office/officeart/2008/layout/LinedList"/>
    <dgm:cxn modelId="{61344A6B-DCAF-4FD0-9A93-8D453C65B90E}" type="presParOf" srcId="{E0620303-22B3-433C-8740-F9008789BC5C}" destId="{BE9AF789-DAD0-4C19-BF93-39ACC5280053}" srcOrd="1" destOrd="0" presId="urn:microsoft.com/office/officeart/2008/layout/LinedList"/>
    <dgm:cxn modelId="{946A58A1-AD2C-4B45-93AE-100912F3865E}" type="presParOf" srcId="{BE9AF789-DAD0-4C19-BF93-39ACC5280053}" destId="{6B4A7368-B6C8-4F0E-AC20-F0FBDBB95D40}" srcOrd="0" destOrd="0" presId="urn:microsoft.com/office/officeart/2008/layout/LinedList"/>
    <dgm:cxn modelId="{4B10A673-DD6D-4F0F-A1BE-0C5276FC7C51}" type="presParOf" srcId="{BE9AF789-DAD0-4C19-BF93-39ACC5280053}" destId="{EFD5D53D-E856-4C78-92F3-1A0A2F04492D}" srcOrd="1" destOrd="0" presId="urn:microsoft.com/office/officeart/2008/layout/LinedList"/>
    <dgm:cxn modelId="{58D3B414-7097-41F6-A94C-D628069BD0C1}" type="presParOf" srcId="{EFD5D53D-E856-4C78-92F3-1A0A2F04492D}" destId="{88626EA4-CC00-495A-BF04-9500542AD2DC}" srcOrd="0" destOrd="0" presId="urn:microsoft.com/office/officeart/2008/layout/LinedList"/>
    <dgm:cxn modelId="{AE181913-8EA0-4746-B786-0E54E832E101}" type="presParOf" srcId="{EFD5D53D-E856-4C78-92F3-1A0A2F04492D}" destId="{40B4152E-E79B-4DB5-920B-9CE775C5D2AB}" srcOrd="1" destOrd="0" presId="urn:microsoft.com/office/officeart/2008/layout/LinedList"/>
    <dgm:cxn modelId="{11A8B2D2-0BB1-4DB5-A5BA-6A226C7B862D}" type="presParOf" srcId="{EFD5D53D-E856-4C78-92F3-1A0A2F04492D}" destId="{93FEBB4C-DC30-4BA1-B352-38E3D462B013}" srcOrd="2" destOrd="0" presId="urn:microsoft.com/office/officeart/2008/layout/LinedList"/>
    <dgm:cxn modelId="{7F767A6A-5A39-4AFA-90FC-789CA3EE24C7}" type="presParOf" srcId="{BE9AF789-DAD0-4C19-BF93-39ACC5280053}" destId="{B926538D-B035-4A4E-845D-9DBF92A20ED9}" srcOrd="2" destOrd="0" presId="urn:microsoft.com/office/officeart/2008/layout/LinedList"/>
    <dgm:cxn modelId="{9C254E21-0ED7-4CD5-8D6A-5F0D24522726}" type="presParOf" srcId="{BE9AF789-DAD0-4C19-BF93-39ACC5280053}" destId="{4EA7F9D8-FD00-46B7-B500-B1F4A5F9CE91}" srcOrd="3" destOrd="0" presId="urn:microsoft.com/office/officeart/2008/layout/LinedList"/>
    <dgm:cxn modelId="{52E85E2C-BCD0-4403-B1DE-CE74EE641F5F}" type="presParOf" srcId="{EBDD3C3B-880C-4AAF-8501-C48D7FBE1FA7}" destId="{78E39C73-F5B8-4618-818B-02410CF15B3E}" srcOrd="8" destOrd="0" presId="urn:microsoft.com/office/officeart/2008/layout/LinedList"/>
    <dgm:cxn modelId="{CC35BDF9-3858-47D7-A9AE-DC2A14E1B8B3}" type="presParOf" srcId="{EBDD3C3B-880C-4AAF-8501-C48D7FBE1FA7}" destId="{AC645C13-E84D-4156-B1F9-9255C7233655}" srcOrd="9" destOrd="0" presId="urn:microsoft.com/office/officeart/2008/layout/LinedList"/>
    <dgm:cxn modelId="{376494A2-0DC9-423A-B413-7706FF91B31E}" type="presParOf" srcId="{AC645C13-E84D-4156-B1F9-9255C7233655}" destId="{A47868AC-7213-40A1-9F6B-2933B569C503}" srcOrd="0" destOrd="0" presId="urn:microsoft.com/office/officeart/2008/layout/LinedList"/>
    <dgm:cxn modelId="{1CB9EB99-BB7F-45A4-84B6-EEB9BD0E78B7}" type="presParOf" srcId="{AC645C13-E84D-4156-B1F9-9255C7233655}" destId="{1376B4F2-18E3-4C94-9567-824C5F989FF5}" srcOrd="1" destOrd="0" presId="urn:microsoft.com/office/officeart/2008/layout/LinedList"/>
    <dgm:cxn modelId="{63697CB9-2C24-4E51-81DA-03953DE9E939}" type="presParOf" srcId="{1376B4F2-18E3-4C94-9567-824C5F989FF5}" destId="{6FDC9F19-BED0-4D7E-88B4-07ACC4F566D0}" srcOrd="0" destOrd="0" presId="urn:microsoft.com/office/officeart/2008/layout/LinedList"/>
    <dgm:cxn modelId="{07531016-05A2-4DE0-9BDA-FD233AB29902}" type="presParOf" srcId="{1376B4F2-18E3-4C94-9567-824C5F989FF5}" destId="{8DA82774-7710-47D5-8EA7-0564997F5417}" srcOrd="1" destOrd="0" presId="urn:microsoft.com/office/officeart/2008/layout/LinedList"/>
    <dgm:cxn modelId="{6F1FFA28-4D8D-404A-A927-7430698010D5}" type="presParOf" srcId="{8DA82774-7710-47D5-8EA7-0564997F5417}" destId="{82BF69D8-9AB1-47B5-B091-0A38518CB1AD}" srcOrd="0" destOrd="0" presId="urn:microsoft.com/office/officeart/2008/layout/LinedList"/>
    <dgm:cxn modelId="{251B29E4-A60A-4005-9A99-38D56680E9A8}" type="presParOf" srcId="{8DA82774-7710-47D5-8EA7-0564997F5417}" destId="{E9799621-4A6D-4F39-9374-9D4B6A25D38E}" srcOrd="1" destOrd="0" presId="urn:microsoft.com/office/officeart/2008/layout/LinedList"/>
    <dgm:cxn modelId="{846845DD-3DBC-4910-9DBC-3DC1548E8CB3}" type="presParOf" srcId="{8DA82774-7710-47D5-8EA7-0564997F5417}" destId="{87D77B54-3D8C-4BFA-813E-AAF230569BCC}" srcOrd="2" destOrd="0" presId="urn:microsoft.com/office/officeart/2008/layout/LinedList"/>
    <dgm:cxn modelId="{1011B57D-578C-48F3-B846-A7368FB21BEC}" type="presParOf" srcId="{1376B4F2-18E3-4C94-9567-824C5F989FF5}" destId="{9E6B74B2-7BF9-4A01-BB27-F94611C16C26}" srcOrd="2" destOrd="0" presId="urn:microsoft.com/office/officeart/2008/layout/LinedList"/>
    <dgm:cxn modelId="{D724265E-B447-44DA-B03D-182647B881AB}" type="presParOf" srcId="{1376B4F2-18E3-4C94-9567-824C5F989FF5}" destId="{7D12627E-4557-46C6-B540-1DB5769A584C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0CEB40-82A9-4AE5-8D5C-8D508FEE225F}" type="doc">
      <dgm:prSet loTypeId="urn:diagrams.loki3.com/BracketList+Icon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32F7EACB-832D-4582-8884-F9DEB5D1C596}">
      <dgm:prSet/>
      <dgm:spPr/>
      <dgm:t>
        <a:bodyPr/>
        <a:lstStyle/>
        <a:p>
          <a:pPr rtl="0"/>
          <a:r>
            <a:rPr lang="en-GB" dirty="0" smtClean="0"/>
            <a:t>Purposive sampling of 6 NCs in 5 hospitals in 2 trusts to achieve maximum variation</a:t>
          </a:r>
          <a:endParaRPr lang="en-GB" dirty="0"/>
        </a:p>
      </dgm:t>
    </dgm:pt>
    <dgm:pt modelId="{428E2A84-62F3-49BE-82B1-B0868447EB36}" type="parTrans" cxnId="{214C073A-A33F-4CC0-83A7-EA1FAAFB6A4D}">
      <dgm:prSet/>
      <dgm:spPr/>
      <dgm:t>
        <a:bodyPr/>
        <a:lstStyle/>
        <a:p>
          <a:endParaRPr lang="en-GB"/>
        </a:p>
      </dgm:t>
    </dgm:pt>
    <dgm:pt modelId="{D6C3BA51-333A-44CD-8581-A06CBD7E41EF}" type="sibTrans" cxnId="{214C073A-A33F-4CC0-83A7-EA1FAAFB6A4D}">
      <dgm:prSet/>
      <dgm:spPr/>
      <dgm:t>
        <a:bodyPr/>
        <a:lstStyle/>
        <a:p>
          <a:endParaRPr lang="en-GB"/>
        </a:p>
      </dgm:t>
    </dgm:pt>
    <dgm:pt modelId="{FC9D7CC1-B959-4314-A4B8-FCC873436CDE}">
      <dgm:prSet/>
      <dgm:spPr/>
      <dgm:t>
        <a:bodyPr/>
        <a:lstStyle/>
        <a:p>
          <a:pPr rtl="0"/>
          <a:r>
            <a:rPr lang="en-GB" dirty="0" smtClean="0"/>
            <a:t>whether the NC managed their own caseload</a:t>
          </a:r>
          <a:endParaRPr lang="en-GB" dirty="0"/>
        </a:p>
      </dgm:t>
    </dgm:pt>
    <dgm:pt modelId="{1B9AF149-CA38-45DC-BE93-5D83D89ABAA4}" type="parTrans" cxnId="{DB0B0EAF-C301-4513-BA57-56080A1F5397}">
      <dgm:prSet/>
      <dgm:spPr/>
      <dgm:t>
        <a:bodyPr/>
        <a:lstStyle/>
        <a:p>
          <a:endParaRPr lang="en-GB"/>
        </a:p>
      </dgm:t>
    </dgm:pt>
    <dgm:pt modelId="{79B09FEE-114A-4F77-8266-9FA4DB446625}" type="sibTrans" cxnId="{DB0B0EAF-C301-4513-BA57-56080A1F5397}">
      <dgm:prSet/>
      <dgm:spPr/>
      <dgm:t>
        <a:bodyPr/>
        <a:lstStyle/>
        <a:p>
          <a:endParaRPr lang="en-GB"/>
        </a:p>
      </dgm:t>
    </dgm:pt>
    <dgm:pt modelId="{380D864E-87A9-4DA7-9433-CC38F0888FB2}">
      <dgm:prSet/>
      <dgm:spPr/>
      <dgm:t>
        <a:bodyPr/>
        <a:lstStyle/>
        <a:p>
          <a:pPr rtl="0"/>
          <a:r>
            <a:rPr lang="en-GB" dirty="0" smtClean="0"/>
            <a:t>whether the NC acted as a specialist advisor to front-line staff</a:t>
          </a:r>
          <a:endParaRPr lang="en-GB" dirty="0"/>
        </a:p>
      </dgm:t>
    </dgm:pt>
    <dgm:pt modelId="{1AD13C2D-F495-4E34-946A-6DBA42CF1499}" type="parTrans" cxnId="{1ECF9094-9923-499C-B800-0AB071661137}">
      <dgm:prSet/>
      <dgm:spPr/>
      <dgm:t>
        <a:bodyPr/>
        <a:lstStyle/>
        <a:p>
          <a:endParaRPr lang="en-GB"/>
        </a:p>
      </dgm:t>
    </dgm:pt>
    <dgm:pt modelId="{AD427AE4-A616-4635-BEDF-34E33F0BD40C}" type="sibTrans" cxnId="{1ECF9094-9923-499C-B800-0AB071661137}">
      <dgm:prSet/>
      <dgm:spPr/>
      <dgm:t>
        <a:bodyPr/>
        <a:lstStyle/>
        <a:p>
          <a:endParaRPr lang="en-GB"/>
        </a:p>
      </dgm:t>
    </dgm:pt>
    <dgm:pt modelId="{4E54DC68-DA9B-4439-A828-58BDB554971D}">
      <dgm:prSet/>
      <dgm:spPr/>
      <dgm:t>
        <a:bodyPr/>
        <a:lstStyle/>
        <a:p>
          <a:pPr rtl="0"/>
          <a:r>
            <a:rPr lang="en-GB" dirty="0" smtClean="0"/>
            <a:t>the extent to which the role crossed organisational and professional boundaries</a:t>
          </a:r>
          <a:endParaRPr lang="en-GB" dirty="0"/>
        </a:p>
      </dgm:t>
    </dgm:pt>
    <dgm:pt modelId="{23FCF117-7A71-44B4-B20D-1849066BFDAD}" type="parTrans" cxnId="{0A5C2FFE-490B-4A2A-933B-872D44EFF495}">
      <dgm:prSet/>
      <dgm:spPr/>
      <dgm:t>
        <a:bodyPr/>
        <a:lstStyle/>
        <a:p>
          <a:endParaRPr lang="en-GB"/>
        </a:p>
      </dgm:t>
    </dgm:pt>
    <dgm:pt modelId="{17781495-A3BB-4288-99BB-B3D86513EE4C}" type="sibTrans" cxnId="{0A5C2FFE-490B-4A2A-933B-872D44EFF495}">
      <dgm:prSet/>
      <dgm:spPr/>
      <dgm:t>
        <a:bodyPr/>
        <a:lstStyle/>
        <a:p>
          <a:endParaRPr lang="en-GB"/>
        </a:p>
      </dgm:t>
    </dgm:pt>
    <dgm:pt modelId="{79A46653-A875-4AC6-8B72-CBBCAB0D74E5}">
      <dgm:prSet/>
      <dgm:spPr/>
      <dgm:t>
        <a:bodyPr/>
        <a:lstStyle/>
        <a:p>
          <a:pPr rtl="0"/>
          <a:r>
            <a:rPr lang="en-GB" dirty="0" smtClean="0"/>
            <a:t>the extent to which the nurse consultant worked independently or as part of a multi-disciplinary team </a:t>
          </a:r>
          <a:endParaRPr lang="en-GB" dirty="0"/>
        </a:p>
      </dgm:t>
    </dgm:pt>
    <dgm:pt modelId="{EEC8E65D-9770-421D-9549-D20B12D5A3A6}" type="parTrans" cxnId="{8DC21499-2992-4D09-B204-28256EE364F9}">
      <dgm:prSet/>
      <dgm:spPr/>
      <dgm:t>
        <a:bodyPr/>
        <a:lstStyle/>
        <a:p>
          <a:endParaRPr lang="en-GB"/>
        </a:p>
      </dgm:t>
    </dgm:pt>
    <dgm:pt modelId="{FCAB8539-AA9F-48E2-AF98-8C14A1033197}" type="sibTrans" cxnId="{8DC21499-2992-4D09-B204-28256EE364F9}">
      <dgm:prSet/>
      <dgm:spPr/>
      <dgm:t>
        <a:bodyPr/>
        <a:lstStyle/>
        <a:p>
          <a:endParaRPr lang="en-GB"/>
        </a:p>
      </dgm:t>
    </dgm:pt>
    <dgm:pt modelId="{E67A8E61-2552-47B8-9AA3-127E57BE042B}">
      <dgm:prSet/>
      <dgm:spPr/>
      <dgm:t>
        <a:bodyPr/>
        <a:lstStyle/>
        <a:p>
          <a:pPr rtl="0"/>
          <a:r>
            <a:rPr lang="en-GB" dirty="0" smtClean="0"/>
            <a:t>Specialisms </a:t>
          </a:r>
          <a:endParaRPr lang="en-GB" dirty="0"/>
        </a:p>
      </dgm:t>
    </dgm:pt>
    <dgm:pt modelId="{A8360007-AD57-4ABB-8167-26696FB06F28}" type="parTrans" cxnId="{EBBCD270-82B4-4B48-80EB-36BE5DDB8C8F}">
      <dgm:prSet/>
      <dgm:spPr/>
      <dgm:t>
        <a:bodyPr/>
        <a:lstStyle/>
        <a:p>
          <a:endParaRPr lang="en-GB"/>
        </a:p>
      </dgm:t>
    </dgm:pt>
    <dgm:pt modelId="{CDA192AE-FF2D-474F-AAE3-94733A50F1AF}" type="sibTrans" cxnId="{EBBCD270-82B4-4B48-80EB-36BE5DDB8C8F}">
      <dgm:prSet/>
      <dgm:spPr/>
      <dgm:t>
        <a:bodyPr/>
        <a:lstStyle/>
        <a:p>
          <a:endParaRPr lang="en-GB"/>
        </a:p>
      </dgm:t>
    </dgm:pt>
    <dgm:pt modelId="{9E3532D7-34B0-4FE0-A873-B23001EFF289}">
      <dgm:prSet/>
      <dgm:spPr/>
      <dgm:t>
        <a:bodyPr/>
        <a:lstStyle/>
        <a:p>
          <a:pPr rtl="0"/>
          <a:r>
            <a:rPr lang="en-GB" dirty="0" smtClean="0"/>
            <a:t>gynaecology, neonatal care, pulmonary hypertension, sexual health, stroke, urology</a:t>
          </a:r>
          <a:endParaRPr lang="en-GB" dirty="0"/>
        </a:p>
      </dgm:t>
    </dgm:pt>
    <dgm:pt modelId="{195AEBF6-8D0E-4929-B2C1-9A97B70C0B8A}" type="parTrans" cxnId="{09AAB1B4-F0E6-4B97-9DC1-EA7E1B4B52ED}">
      <dgm:prSet/>
      <dgm:spPr/>
      <dgm:t>
        <a:bodyPr/>
        <a:lstStyle/>
        <a:p>
          <a:endParaRPr lang="en-GB"/>
        </a:p>
      </dgm:t>
    </dgm:pt>
    <dgm:pt modelId="{35A41319-86A0-4530-B243-E7E15BCFE462}" type="sibTrans" cxnId="{09AAB1B4-F0E6-4B97-9DC1-EA7E1B4B52ED}">
      <dgm:prSet/>
      <dgm:spPr/>
      <dgm:t>
        <a:bodyPr/>
        <a:lstStyle/>
        <a:p>
          <a:endParaRPr lang="en-GB"/>
        </a:p>
      </dgm:t>
    </dgm:pt>
    <dgm:pt modelId="{521CA78B-BED0-461D-97B1-73B245BF339B}" type="pres">
      <dgm:prSet presAssocID="{000CEB40-82A9-4AE5-8D5C-8D508FEE22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09B7D33-314C-4F76-85B5-1D8E5402E4C4}" type="pres">
      <dgm:prSet presAssocID="{32F7EACB-832D-4582-8884-F9DEB5D1C596}" presName="linNode" presStyleCnt="0"/>
      <dgm:spPr/>
    </dgm:pt>
    <dgm:pt modelId="{986B72B2-E095-4DB4-BBDD-374C4C9364EF}" type="pres">
      <dgm:prSet presAssocID="{32F7EACB-832D-4582-8884-F9DEB5D1C596}" presName="parTx" presStyleLbl="revTx" presStyleIdx="0" presStyleCnt="2" custScaleX="116618" custScaleY="17652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BB1D67-0730-493A-81B5-5092FA2DE381}" type="pres">
      <dgm:prSet presAssocID="{32F7EACB-832D-4582-8884-F9DEB5D1C596}" presName="bracket" presStyleLbl="parChTrans1D1" presStyleIdx="0" presStyleCnt="2" custLinFactX="1550" custLinFactNeighborX="100000" custLinFactNeighborY="1523"/>
      <dgm:spPr/>
    </dgm:pt>
    <dgm:pt modelId="{3AB98B43-235C-4AF4-A20E-2AAF4E8F43A4}" type="pres">
      <dgm:prSet presAssocID="{32F7EACB-832D-4582-8884-F9DEB5D1C596}" presName="spH" presStyleCnt="0"/>
      <dgm:spPr/>
    </dgm:pt>
    <dgm:pt modelId="{198653E7-6994-4799-A716-A6E7C06CA6D9}" type="pres">
      <dgm:prSet presAssocID="{32F7EACB-832D-4582-8884-F9DEB5D1C596}" presName="desTx" presStyleLbl="node1" presStyleIdx="0" presStyleCnt="2" custScaleX="95322" custScaleY="99280" custLinFactX="1811" custLinFactNeighborX="100000" custLinFactNeighborY="116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DF83F9-E8F2-4B0A-A842-11C328D6F2D2}" type="pres">
      <dgm:prSet presAssocID="{D6C3BA51-333A-44CD-8581-A06CBD7E41EF}" presName="spV" presStyleCnt="0"/>
      <dgm:spPr/>
    </dgm:pt>
    <dgm:pt modelId="{FAFC54F7-5912-46ED-8EAE-DD156E9DDE54}" type="pres">
      <dgm:prSet presAssocID="{E67A8E61-2552-47B8-9AA3-127E57BE042B}" presName="linNode" presStyleCnt="0"/>
      <dgm:spPr/>
    </dgm:pt>
    <dgm:pt modelId="{9C4DED60-1DF8-471D-9A09-D5CC3614DA2B}" type="pres">
      <dgm:prSet presAssocID="{E67A8E61-2552-47B8-9AA3-127E57BE042B}" presName="parTx" presStyleLbl="revTx" presStyleIdx="1" presStyleCnt="2" custScaleX="11979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F5009F-77CD-41D9-BAF6-BF143014B249}" type="pres">
      <dgm:prSet presAssocID="{E67A8E61-2552-47B8-9AA3-127E57BE042B}" presName="bracket" presStyleLbl="parChTrans1D1" presStyleIdx="1" presStyleCnt="2" custLinFactX="1550" custLinFactNeighborX="100000" custLinFactNeighborY="1157"/>
      <dgm:spPr/>
    </dgm:pt>
    <dgm:pt modelId="{4E7E22A8-5915-4FC2-BA82-516298B13C1E}" type="pres">
      <dgm:prSet presAssocID="{E67A8E61-2552-47B8-9AA3-127E57BE042B}" presName="spH" presStyleCnt="0"/>
      <dgm:spPr/>
    </dgm:pt>
    <dgm:pt modelId="{A5FC7344-768C-44D1-9530-338DB07D165C}" type="pres">
      <dgm:prSet presAssocID="{E67A8E61-2552-47B8-9AA3-127E57BE042B}" presName="desTx" presStyleLbl="node1" presStyleIdx="1" presStyleCnt="2" custScaleX="95323" custLinFactX="4298" custLinFactNeighborX="100000" custLinFactNeighborY="11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988C8B4-D006-451E-9E2B-F2E6A8E24589}" type="presOf" srcId="{000CEB40-82A9-4AE5-8D5C-8D508FEE225F}" destId="{521CA78B-BED0-461D-97B1-73B245BF339B}" srcOrd="0" destOrd="0" presId="urn:diagrams.loki3.com/BracketList+Icon"/>
    <dgm:cxn modelId="{09AAB1B4-F0E6-4B97-9DC1-EA7E1B4B52ED}" srcId="{E67A8E61-2552-47B8-9AA3-127E57BE042B}" destId="{9E3532D7-34B0-4FE0-A873-B23001EFF289}" srcOrd="0" destOrd="0" parTransId="{195AEBF6-8D0E-4929-B2C1-9A97B70C0B8A}" sibTransId="{35A41319-86A0-4530-B243-E7E15BCFE462}"/>
    <dgm:cxn modelId="{72CB3F10-AA43-4EBD-BD1C-7FC4CD733F28}" type="presOf" srcId="{79A46653-A875-4AC6-8B72-CBBCAB0D74E5}" destId="{198653E7-6994-4799-A716-A6E7C06CA6D9}" srcOrd="0" destOrd="3" presId="urn:diagrams.loki3.com/BracketList+Icon"/>
    <dgm:cxn modelId="{06F49141-83C9-4B63-81EF-A1BC630D2387}" type="presOf" srcId="{FC9D7CC1-B959-4314-A4B8-FCC873436CDE}" destId="{198653E7-6994-4799-A716-A6E7C06CA6D9}" srcOrd="0" destOrd="0" presId="urn:diagrams.loki3.com/BracketList+Icon"/>
    <dgm:cxn modelId="{3F9114F0-3072-4D63-9C80-A80F896DC507}" type="presOf" srcId="{9E3532D7-34B0-4FE0-A873-B23001EFF289}" destId="{A5FC7344-768C-44D1-9530-338DB07D165C}" srcOrd="0" destOrd="0" presId="urn:diagrams.loki3.com/BracketList+Icon"/>
    <dgm:cxn modelId="{0A5C2FFE-490B-4A2A-933B-872D44EFF495}" srcId="{32F7EACB-832D-4582-8884-F9DEB5D1C596}" destId="{4E54DC68-DA9B-4439-A828-58BDB554971D}" srcOrd="2" destOrd="0" parTransId="{23FCF117-7A71-44B4-B20D-1849066BFDAD}" sibTransId="{17781495-A3BB-4288-99BB-B3D86513EE4C}"/>
    <dgm:cxn modelId="{1ECF9094-9923-499C-B800-0AB071661137}" srcId="{32F7EACB-832D-4582-8884-F9DEB5D1C596}" destId="{380D864E-87A9-4DA7-9433-CC38F0888FB2}" srcOrd="1" destOrd="0" parTransId="{1AD13C2D-F495-4E34-946A-6DBA42CF1499}" sibTransId="{AD427AE4-A616-4635-BEDF-34E33F0BD40C}"/>
    <dgm:cxn modelId="{8DC21499-2992-4D09-B204-28256EE364F9}" srcId="{32F7EACB-832D-4582-8884-F9DEB5D1C596}" destId="{79A46653-A875-4AC6-8B72-CBBCAB0D74E5}" srcOrd="3" destOrd="0" parTransId="{EEC8E65D-9770-421D-9549-D20B12D5A3A6}" sibTransId="{FCAB8539-AA9F-48E2-AF98-8C14A1033197}"/>
    <dgm:cxn modelId="{2AE3496F-168B-4CA9-B73E-05559C619CFD}" type="presOf" srcId="{E67A8E61-2552-47B8-9AA3-127E57BE042B}" destId="{9C4DED60-1DF8-471D-9A09-D5CC3614DA2B}" srcOrd="0" destOrd="0" presId="urn:diagrams.loki3.com/BracketList+Icon"/>
    <dgm:cxn modelId="{EBBCD270-82B4-4B48-80EB-36BE5DDB8C8F}" srcId="{000CEB40-82A9-4AE5-8D5C-8D508FEE225F}" destId="{E67A8E61-2552-47B8-9AA3-127E57BE042B}" srcOrd="1" destOrd="0" parTransId="{A8360007-AD57-4ABB-8167-26696FB06F28}" sibTransId="{CDA192AE-FF2D-474F-AAE3-94733A50F1AF}"/>
    <dgm:cxn modelId="{4F4B77D4-7BB0-4446-AA86-072D928CF081}" type="presOf" srcId="{4E54DC68-DA9B-4439-A828-58BDB554971D}" destId="{198653E7-6994-4799-A716-A6E7C06CA6D9}" srcOrd="0" destOrd="2" presId="urn:diagrams.loki3.com/BracketList+Icon"/>
    <dgm:cxn modelId="{DB0B0EAF-C301-4513-BA57-56080A1F5397}" srcId="{32F7EACB-832D-4582-8884-F9DEB5D1C596}" destId="{FC9D7CC1-B959-4314-A4B8-FCC873436CDE}" srcOrd="0" destOrd="0" parTransId="{1B9AF149-CA38-45DC-BE93-5D83D89ABAA4}" sibTransId="{79B09FEE-114A-4F77-8266-9FA4DB446625}"/>
    <dgm:cxn modelId="{6A9A3AD4-5BBD-4EE1-B736-44DB4B1712CD}" type="presOf" srcId="{380D864E-87A9-4DA7-9433-CC38F0888FB2}" destId="{198653E7-6994-4799-A716-A6E7C06CA6D9}" srcOrd="0" destOrd="1" presId="urn:diagrams.loki3.com/BracketList+Icon"/>
    <dgm:cxn modelId="{214C073A-A33F-4CC0-83A7-EA1FAAFB6A4D}" srcId="{000CEB40-82A9-4AE5-8D5C-8D508FEE225F}" destId="{32F7EACB-832D-4582-8884-F9DEB5D1C596}" srcOrd="0" destOrd="0" parTransId="{428E2A84-62F3-49BE-82B1-B0868447EB36}" sibTransId="{D6C3BA51-333A-44CD-8581-A06CBD7E41EF}"/>
    <dgm:cxn modelId="{94D2791A-7B09-4459-90AA-311067FB74FE}" type="presOf" srcId="{32F7EACB-832D-4582-8884-F9DEB5D1C596}" destId="{986B72B2-E095-4DB4-BBDD-374C4C9364EF}" srcOrd="0" destOrd="0" presId="urn:diagrams.loki3.com/BracketList+Icon"/>
    <dgm:cxn modelId="{CAFCF719-F2A8-4EC8-A84D-F09102E58138}" type="presParOf" srcId="{521CA78B-BED0-461D-97B1-73B245BF339B}" destId="{C09B7D33-314C-4F76-85B5-1D8E5402E4C4}" srcOrd="0" destOrd="0" presId="urn:diagrams.loki3.com/BracketList+Icon"/>
    <dgm:cxn modelId="{A4F49C83-08FC-4951-BFF5-1F32EC29BCC0}" type="presParOf" srcId="{C09B7D33-314C-4F76-85B5-1D8E5402E4C4}" destId="{986B72B2-E095-4DB4-BBDD-374C4C9364EF}" srcOrd="0" destOrd="0" presId="urn:diagrams.loki3.com/BracketList+Icon"/>
    <dgm:cxn modelId="{1632DD79-543A-4634-8700-6CF9AFF222B5}" type="presParOf" srcId="{C09B7D33-314C-4F76-85B5-1D8E5402E4C4}" destId="{9FBB1D67-0730-493A-81B5-5092FA2DE381}" srcOrd="1" destOrd="0" presId="urn:diagrams.loki3.com/BracketList+Icon"/>
    <dgm:cxn modelId="{0F9A7996-2E88-455B-A0A7-FA32AC6900F6}" type="presParOf" srcId="{C09B7D33-314C-4F76-85B5-1D8E5402E4C4}" destId="{3AB98B43-235C-4AF4-A20E-2AAF4E8F43A4}" srcOrd="2" destOrd="0" presId="urn:diagrams.loki3.com/BracketList+Icon"/>
    <dgm:cxn modelId="{1846B7ED-3C1B-45AF-B12E-C2AB007CD24B}" type="presParOf" srcId="{C09B7D33-314C-4F76-85B5-1D8E5402E4C4}" destId="{198653E7-6994-4799-A716-A6E7C06CA6D9}" srcOrd="3" destOrd="0" presId="urn:diagrams.loki3.com/BracketList+Icon"/>
    <dgm:cxn modelId="{485D6EA8-61BF-40F3-9315-1FC93CFFD046}" type="presParOf" srcId="{521CA78B-BED0-461D-97B1-73B245BF339B}" destId="{36DF83F9-E8F2-4B0A-A842-11C328D6F2D2}" srcOrd="1" destOrd="0" presId="urn:diagrams.loki3.com/BracketList+Icon"/>
    <dgm:cxn modelId="{B8B4D603-9CF7-48C3-9BA2-2F420BDE012A}" type="presParOf" srcId="{521CA78B-BED0-461D-97B1-73B245BF339B}" destId="{FAFC54F7-5912-46ED-8EAE-DD156E9DDE54}" srcOrd="2" destOrd="0" presId="urn:diagrams.loki3.com/BracketList+Icon"/>
    <dgm:cxn modelId="{7C7E170D-E575-436F-A07B-3C82803D36CA}" type="presParOf" srcId="{FAFC54F7-5912-46ED-8EAE-DD156E9DDE54}" destId="{9C4DED60-1DF8-471D-9A09-D5CC3614DA2B}" srcOrd="0" destOrd="0" presId="urn:diagrams.loki3.com/BracketList+Icon"/>
    <dgm:cxn modelId="{B1DDEA99-F05A-433F-8103-636EEEF1093F}" type="presParOf" srcId="{FAFC54F7-5912-46ED-8EAE-DD156E9DDE54}" destId="{89F5009F-77CD-41D9-BAF6-BF143014B249}" srcOrd="1" destOrd="0" presId="urn:diagrams.loki3.com/BracketList+Icon"/>
    <dgm:cxn modelId="{F231A9B7-2D93-4622-AE96-30A6A7F86783}" type="presParOf" srcId="{FAFC54F7-5912-46ED-8EAE-DD156E9DDE54}" destId="{4E7E22A8-5915-4FC2-BA82-516298B13C1E}" srcOrd="2" destOrd="0" presId="urn:diagrams.loki3.com/BracketList+Icon"/>
    <dgm:cxn modelId="{1A8BEC69-6B5C-44B9-92F3-DB0C2230F5EE}" type="presParOf" srcId="{FAFC54F7-5912-46ED-8EAE-DD156E9DDE54}" destId="{A5FC7344-768C-44D1-9530-338DB07D165C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2D8618-03BD-4273-8969-C60BC6B1049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C0775E6-9B1E-47C4-A669-34E2B69CB89F}">
      <dgm:prSet/>
      <dgm:spPr/>
      <dgm:t>
        <a:bodyPr/>
        <a:lstStyle/>
        <a:p>
          <a:pPr rtl="0"/>
          <a:r>
            <a:rPr lang="en-GB" dirty="0" smtClean="0"/>
            <a:t>Specialist panel for each NC involving the NC, key stakeholders and the research team</a:t>
          </a:r>
          <a:endParaRPr lang="en-GB" dirty="0"/>
        </a:p>
      </dgm:t>
    </dgm:pt>
    <dgm:pt modelId="{2462810E-9C02-4FB9-8249-D86FA4D8D0B4}" type="parTrans" cxnId="{37EB5582-610F-410C-B06F-693D251C2CF2}">
      <dgm:prSet/>
      <dgm:spPr/>
      <dgm:t>
        <a:bodyPr/>
        <a:lstStyle/>
        <a:p>
          <a:endParaRPr lang="en-GB"/>
        </a:p>
      </dgm:t>
    </dgm:pt>
    <dgm:pt modelId="{A3424D0E-4067-4C20-9A74-89ECF1F2A0B4}" type="sibTrans" cxnId="{37EB5582-610F-410C-B06F-693D251C2CF2}">
      <dgm:prSet/>
      <dgm:spPr/>
      <dgm:t>
        <a:bodyPr/>
        <a:lstStyle/>
        <a:p>
          <a:endParaRPr lang="en-GB"/>
        </a:p>
      </dgm:t>
    </dgm:pt>
    <dgm:pt modelId="{4498E3B1-30C9-4F8A-88AD-2FF6CCCD262F}">
      <dgm:prSet/>
      <dgm:spPr/>
      <dgm:t>
        <a:bodyPr/>
        <a:lstStyle/>
        <a:p>
          <a:pPr rtl="0"/>
          <a:r>
            <a:rPr lang="en-GB" dirty="0" smtClean="0"/>
            <a:t>Areas of impact identified in case studies reviewed and consensus established regarding most important to capture and how</a:t>
          </a:r>
          <a:endParaRPr lang="en-GB" dirty="0"/>
        </a:p>
      </dgm:t>
    </dgm:pt>
    <dgm:pt modelId="{EFC15A13-7475-4A23-8741-7D0CB570F3D1}" type="parTrans" cxnId="{999C06F1-901F-4AE3-A309-07F5B80F9C5C}">
      <dgm:prSet/>
      <dgm:spPr/>
      <dgm:t>
        <a:bodyPr/>
        <a:lstStyle/>
        <a:p>
          <a:endParaRPr lang="en-GB"/>
        </a:p>
      </dgm:t>
    </dgm:pt>
    <dgm:pt modelId="{15C04E39-63F6-4DEF-B793-221FF2477966}" type="sibTrans" cxnId="{999C06F1-901F-4AE3-A309-07F5B80F9C5C}">
      <dgm:prSet/>
      <dgm:spPr/>
      <dgm:t>
        <a:bodyPr/>
        <a:lstStyle/>
        <a:p>
          <a:endParaRPr lang="en-GB"/>
        </a:p>
      </dgm:t>
    </dgm:pt>
    <dgm:pt modelId="{3A9C9718-2F3A-45A8-B37D-5759E83CD97E}">
      <dgm:prSet/>
      <dgm:spPr/>
      <dgm:t>
        <a:bodyPr/>
        <a:lstStyle/>
        <a:p>
          <a:pPr rtl="0"/>
          <a:r>
            <a:rPr lang="en-GB" dirty="0" smtClean="0"/>
            <a:t>NCs worked with research team for 6-8 weeks to pilot up to 6 data collection instruments and strategies </a:t>
          </a:r>
          <a:endParaRPr lang="en-GB" dirty="0"/>
        </a:p>
      </dgm:t>
    </dgm:pt>
    <dgm:pt modelId="{D86DA9ED-4620-44D0-B594-CB38FEF98DFF}" type="parTrans" cxnId="{95408D5A-2F0D-4420-8CEC-9E2389157B54}">
      <dgm:prSet/>
      <dgm:spPr/>
      <dgm:t>
        <a:bodyPr/>
        <a:lstStyle/>
        <a:p>
          <a:endParaRPr lang="en-GB"/>
        </a:p>
      </dgm:t>
    </dgm:pt>
    <dgm:pt modelId="{C37AA0B9-17CB-4390-9876-974E43AD4785}" type="sibTrans" cxnId="{95408D5A-2F0D-4420-8CEC-9E2389157B54}">
      <dgm:prSet/>
      <dgm:spPr/>
      <dgm:t>
        <a:bodyPr/>
        <a:lstStyle/>
        <a:p>
          <a:endParaRPr lang="en-GB"/>
        </a:p>
      </dgm:t>
    </dgm:pt>
    <dgm:pt modelId="{9508D9C2-832A-43C7-A4F2-DF3D3A407E88}">
      <dgm:prSet/>
      <dgm:spPr/>
      <dgm:t>
        <a:bodyPr/>
        <a:lstStyle/>
        <a:p>
          <a:pPr rtl="0"/>
          <a:r>
            <a:rPr lang="en-GB" dirty="0" smtClean="0"/>
            <a:t>Follow up interviews with NC </a:t>
          </a:r>
          <a:endParaRPr lang="en-GB" dirty="0"/>
        </a:p>
      </dgm:t>
    </dgm:pt>
    <dgm:pt modelId="{B5C6AD59-D2AB-4B8E-91DF-BC8670310E97}" type="parTrans" cxnId="{852F2959-1B5B-44D7-B726-944E05E546FE}">
      <dgm:prSet/>
      <dgm:spPr/>
      <dgm:t>
        <a:bodyPr/>
        <a:lstStyle/>
        <a:p>
          <a:endParaRPr lang="en-GB"/>
        </a:p>
      </dgm:t>
    </dgm:pt>
    <dgm:pt modelId="{3BD99915-EDF3-40B2-AD0E-511F649B1B02}" type="sibTrans" cxnId="{852F2959-1B5B-44D7-B726-944E05E546FE}">
      <dgm:prSet/>
      <dgm:spPr/>
      <dgm:t>
        <a:bodyPr/>
        <a:lstStyle/>
        <a:p>
          <a:endParaRPr lang="en-GB"/>
        </a:p>
      </dgm:t>
    </dgm:pt>
    <dgm:pt modelId="{B4D0C41A-6939-47B9-BD6B-28626E89C3A7}">
      <dgm:prSet/>
      <dgm:spPr/>
      <dgm:t>
        <a:bodyPr/>
        <a:lstStyle/>
        <a:p>
          <a:pPr rtl="0"/>
          <a:r>
            <a:rPr lang="en-GB" dirty="0" smtClean="0"/>
            <a:t>Exploration of practicalities of capturing impact</a:t>
          </a:r>
          <a:endParaRPr lang="en-GB" dirty="0"/>
        </a:p>
      </dgm:t>
    </dgm:pt>
    <dgm:pt modelId="{E86A503D-F0CE-4862-8B6F-C3575DF707F4}" type="parTrans" cxnId="{0302C721-245E-4A27-A57C-3AFA0C97FDC0}">
      <dgm:prSet/>
      <dgm:spPr/>
      <dgm:t>
        <a:bodyPr/>
        <a:lstStyle/>
        <a:p>
          <a:endParaRPr lang="en-GB"/>
        </a:p>
      </dgm:t>
    </dgm:pt>
    <dgm:pt modelId="{3788B8E0-1404-4221-8FB8-B2421B303BD5}" type="sibTrans" cxnId="{0302C721-245E-4A27-A57C-3AFA0C97FDC0}">
      <dgm:prSet/>
      <dgm:spPr/>
      <dgm:t>
        <a:bodyPr/>
        <a:lstStyle/>
        <a:p>
          <a:endParaRPr lang="en-GB"/>
        </a:p>
      </dgm:t>
    </dgm:pt>
    <dgm:pt modelId="{AEEBB93D-3F8E-474D-BB42-FFD0783A1E0C}" type="pres">
      <dgm:prSet presAssocID="{752D8618-03BD-4273-8969-C60BC6B1049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1FC6458C-44E1-455B-9018-EF28EE2D7831}" type="pres">
      <dgm:prSet presAssocID="{CC0775E6-9B1E-47C4-A669-34E2B69CB89F}" presName="thickLine" presStyleLbl="alignNode1" presStyleIdx="0" presStyleCnt="5"/>
      <dgm:spPr/>
    </dgm:pt>
    <dgm:pt modelId="{948FEE3B-6AC7-4BAC-9499-596BC6A221D0}" type="pres">
      <dgm:prSet presAssocID="{CC0775E6-9B1E-47C4-A669-34E2B69CB89F}" presName="horz1" presStyleCnt="0"/>
      <dgm:spPr/>
    </dgm:pt>
    <dgm:pt modelId="{8C1E480C-116E-4AFF-BD01-FDCB5F78A130}" type="pres">
      <dgm:prSet presAssocID="{CC0775E6-9B1E-47C4-A669-34E2B69CB89F}" presName="tx1" presStyleLbl="revTx" presStyleIdx="0" presStyleCnt="5"/>
      <dgm:spPr/>
      <dgm:t>
        <a:bodyPr/>
        <a:lstStyle/>
        <a:p>
          <a:endParaRPr lang="en-GB"/>
        </a:p>
      </dgm:t>
    </dgm:pt>
    <dgm:pt modelId="{F7A91658-3725-4869-832A-E692238E8958}" type="pres">
      <dgm:prSet presAssocID="{CC0775E6-9B1E-47C4-A669-34E2B69CB89F}" presName="vert1" presStyleCnt="0"/>
      <dgm:spPr/>
    </dgm:pt>
    <dgm:pt modelId="{EF84D837-D602-4043-BE34-C7B46B51F38A}" type="pres">
      <dgm:prSet presAssocID="{4498E3B1-30C9-4F8A-88AD-2FF6CCCD262F}" presName="thickLine" presStyleLbl="alignNode1" presStyleIdx="1" presStyleCnt="5"/>
      <dgm:spPr/>
    </dgm:pt>
    <dgm:pt modelId="{E53E5083-65A7-4E1F-A097-A4303C0892DA}" type="pres">
      <dgm:prSet presAssocID="{4498E3B1-30C9-4F8A-88AD-2FF6CCCD262F}" presName="horz1" presStyleCnt="0"/>
      <dgm:spPr/>
    </dgm:pt>
    <dgm:pt modelId="{DF140B7B-48BF-4852-BACA-9D17C5CAABFA}" type="pres">
      <dgm:prSet presAssocID="{4498E3B1-30C9-4F8A-88AD-2FF6CCCD262F}" presName="tx1" presStyleLbl="revTx" presStyleIdx="1" presStyleCnt="5"/>
      <dgm:spPr/>
      <dgm:t>
        <a:bodyPr/>
        <a:lstStyle/>
        <a:p>
          <a:endParaRPr lang="en-GB"/>
        </a:p>
      </dgm:t>
    </dgm:pt>
    <dgm:pt modelId="{E06B5AEA-0B6E-474E-9781-1FFB09D989FD}" type="pres">
      <dgm:prSet presAssocID="{4498E3B1-30C9-4F8A-88AD-2FF6CCCD262F}" presName="vert1" presStyleCnt="0"/>
      <dgm:spPr/>
    </dgm:pt>
    <dgm:pt modelId="{0FB41AD2-69D9-45EA-A160-8A244B599C9A}" type="pres">
      <dgm:prSet presAssocID="{3A9C9718-2F3A-45A8-B37D-5759E83CD97E}" presName="thickLine" presStyleLbl="alignNode1" presStyleIdx="2" presStyleCnt="5"/>
      <dgm:spPr/>
    </dgm:pt>
    <dgm:pt modelId="{5FCC0A3C-3157-4D40-9E7A-60285B736626}" type="pres">
      <dgm:prSet presAssocID="{3A9C9718-2F3A-45A8-B37D-5759E83CD97E}" presName="horz1" presStyleCnt="0"/>
      <dgm:spPr/>
    </dgm:pt>
    <dgm:pt modelId="{B1A6BAFD-4818-4F77-81E6-A8D584F85AF5}" type="pres">
      <dgm:prSet presAssocID="{3A9C9718-2F3A-45A8-B37D-5759E83CD97E}" presName="tx1" presStyleLbl="revTx" presStyleIdx="2" presStyleCnt="5"/>
      <dgm:spPr/>
      <dgm:t>
        <a:bodyPr/>
        <a:lstStyle/>
        <a:p>
          <a:endParaRPr lang="en-GB"/>
        </a:p>
      </dgm:t>
    </dgm:pt>
    <dgm:pt modelId="{7A4751C6-B5B7-400D-AFBA-41B78B41EB70}" type="pres">
      <dgm:prSet presAssocID="{3A9C9718-2F3A-45A8-B37D-5759E83CD97E}" presName="vert1" presStyleCnt="0"/>
      <dgm:spPr/>
    </dgm:pt>
    <dgm:pt modelId="{29E96F19-4D16-441F-8C69-6C763BACE079}" type="pres">
      <dgm:prSet presAssocID="{9508D9C2-832A-43C7-A4F2-DF3D3A407E88}" presName="thickLine" presStyleLbl="alignNode1" presStyleIdx="3" presStyleCnt="5"/>
      <dgm:spPr/>
    </dgm:pt>
    <dgm:pt modelId="{E7A9A208-16C2-4434-90C6-3CC89CBF12AB}" type="pres">
      <dgm:prSet presAssocID="{9508D9C2-832A-43C7-A4F2-DF3D3A407E88}" presName="horz1" presStyleCnt="0"/>
      <dgm:spPr/>
    </dgm:pt>
    <dgm:pt modelId="{63871A1E-EB8F-4863-8BCC-3983593DD256}" type="pres">
      <dgm:prSet presAssocID="{9508D9C2-832A-43C7-A4F2-DF3D3A407E88}" presName="tx1" presStyleLbl="revTx" presStyleIdx="3" presStyleCnt="5"/>
      <dgm:spPr/>
      <dgm:t>
        <a:bodyPr/>
        <a:lstStyle/>
        <a:p>
          <a:endParaRPr lang="en-GB"/>
        </a:p>
      </dgm:t>
    </dgm:pt>
    <dgm:pt modelId="{30CA1D5A-BAC4-490A-B1CA-24F7CEA5C5CB}" type="pres">
      <dgm:prSet presAssocID="{9508D9C2-832A-43C7-A4F2-DF3D3A407E88}" presName="vert1" presStyleCnt="0"/>
      <dgm:spPr/>
    </dgm:pt>
    <dgm:pt modelId="{7E29B53F-4329-44A1-A34C-3E164BCFEAAB}" type="pres">
      <dgm:prSet presAssocID="{B4D0C41A-6939-47B9-BD6B-28626E89C3A7}" presName="thickLine" presStyleLbl="alignNode1" presStyleIdx="4" presStyleCnt="5"/>
      <dgm:spPr/>
    </dgm:pt>
    <dgm:pt modelId="{CEC8C324-779C-4BFA-A450-E6549109DA10}" type="pres">
      <dgm:prSet presAssocID="{B4D0C41A-6939-47B9-BD6B-28626E89C3A7}" presName="horz1" presStyleCnt="0"/>
      <dgm:spPr/>
    </dgm:pt>
    <dgm:pt modelId="{CC8A8557-B540-4BAC-AAB2-8010D69887CB}" type="pres">
      <dgm:prSet presAssocID="{B4D0C41A-6939-47B9-BD6B-28626E89C3A7}" presName="tx1" presStyleLbl="revTx" presStyleIdx="4" presStyleCnt="5"/>
      <dgm:spPr/>
      <dgm:t>
        <a:bodyPr/>
        <a:lstStyle/>
        <a:p>
          <a:endParaRPr lang="en-GB"/>
        </a:p>
      </dgm:t>
    </dgm:pt>
    <dgm:pt modelId="{FC664B9E-54B9-44A1-AC4B-130928DF47F8}" type="pres">
      <dgm:prSet presAssocID="{B4D0C41A-6939-47B9-BD6B-28626E89C3A7}" presName="vert1" presStyleCnt="0"/>
      <dgm:spPr/>
    </dgm:pt>
  </dgm:ptLst>
  <dgm:cxnLst>
    <dgm:cxn modelId="{F3A402D9-5612-4D28-9C69-FB20BFB0B3F0}" type="presOf" srcId="{9508D9C2-832A-43C7-A4F2-DF3D3A407E88}" destId="{63871A1E-EB8F-4863-8BCC-3983593DD256}" srcOrd="0" destOrd="0" presId="urn:microsoft.com/office/officeart/2008/layout/LinedList"/>
    <dgm:cxn modelId="{AA91EC07-1EED-41E9-B726-0DCD75478394}" type="presOf" srcId="{752D8618-03BD-4273-8969-C60BC6B1049E}" destId="{AEEBB93D-3F8E-474D-BB42-FFD0783A1E0C}" srcOrd="0" destOrd="0" presId="urn:microsoft.com/office/officeart/2008/layout/LinedList"/>
    <dgm:cxn modelId="{0302C721-245E-4A27-A57C-3AFA0C97FDC0}" srcId="{752D8618-03BD-4273-8969-C60BC6B1049E}" destId="{B4D0C41A-6939-47B9-BD6B-28626E89C3A7}" srcOrd="4" destOrd="0" parTransId="{E86A503D-F0CE-4862-8B6F-C3575DF707F4}" sibTransId="{3788B8E0-1404-4221-8FB8-B2421B303BD5}"/>
    <dgm:cxn modelId="{4E86CEF9-D9A4-47B0-9118-024ADBFF400B}" type="presOf" srcId="{CC0775E6-9B1E-47C4-A669-34E2B69CB89F}" destId="{8C1E480C-116E-4AFF-BD01-FDCB5F78A130}" srcOrd="0" destOrd="0" presId="urn:microsoft.com/office/officeart/2008/layout/LinedList"/>
    <dgm:cxn modelId="{84110EFA-638C-4245-853B-9751BB5410B2}" type="presOf" srcId="{B4D0C41A-6939-47B9-BD6B-28626E89C3A7}" destId="{CC8A8557-B540-4BAC-AAB2-8010D69887CB}" srcOrd="0" destOrd="0" presId="urn:microsoft.com/office/officeart/2008/layout/LinedList"/>
    <dgm:cxn modelId="{999C06F1-901F-4AE3-A309-07F5B80F9C5C}" srcId="{752D8618-03BD-4273-8969-C60BC6B1049E}" destId="{4498E3B1-30C9-4F8A-88AD-2FF6CCCD262F}" srcOrd="1" destOrd="0" parTransId="{EFC15A13-7475-4A23-8741-7D0CB570F3D1}" sibTransId="{15C04E39-63F6-4DEF-B793-221FF2477966}"/>
    <dgm:cxn modelId="{A58DC6DE-81E4-4F9E-A6BF-48FABFA68733}" type="presOf" srcId="{4498E3B1-30C9-4F8A-88AD-2FF6CCCD262F}" destId="{DF140B7B-48BF-4852-BACA-9D17C5CAABFA}" srcOrd="0" destOrd="0" presId="urn:microsoft.com/office/officeart/2008/layout/LinedList"/>
    <dgm:cxn modelId="{37EB5582-610F-410C-B06F-693D251C2CF2}" srcId="{752D8618-03BD-4273-8969-C60BC6B1049E}" destId="{CC0775E6-9B1E-47C4-A669-34E2B69CB89F}" srcOrd="0" destOrd="0" parTransId="{2462810E-9C02-4FB9-8249-D86FA4D8D0B4}" sibTransId="{A3424D0E-4067-4C20-9A74-89ECF1F2A0B4}"/>
    <dgm:cxn modelId="{95408D5A-2F0D-4420-8CEC-9E2389157B54}" srcId="{752D8618-03BD-4273-8969-C60BC6B1049E}" destId="{3A9C9718-2F3A-45A8-B37D-5759E83CD97E}" srcOrd="2" destOrd="0" parTransId="{D86DA9ED-4620-44D0-B594-CB38FEF98DFF}" sibTransId="{C37AA0B9-17CB-4390-9876-974E43AD4785}"/>
    <dgm:cxn modelId="{852F2959-1B5B-44D7-B726-944E05E546FE}" srcId="{752D8618-03BD-4273-8969-C60BC6B1049E}" destId="{9508D9C2-832A-43C7-A4F2-DF3D3A407E88}" srcOrd="3" destOrd="0" parTransId="{B5C6AD59-D2AB-4B8E-91DF-BC8670310E97}" sibTransId="{3BD99915-EDF3-40B2-AD0E-511F649B1B02}"/>
    <dgm:cxn modelId="{EB864A6C-87B3-481F-9DFC-4D4CE22F2825}" type="presOf" srcId="{3A9C9718-2F3A-45A8-B37D-5759E83CD97E}" destId="{B1A6BAFD-4818-4F77-81E6-A8D584F85AF5}" srcOrd="0" destOrd="0" presId="urn:microsoft.com/office/officeart/2008/layout/LinedList"/>
    <dgm:cxn modelId="{8796461E-47A5-471A-9731-D81DAA2AD5C3}" type="presParOf" srcId="{AEEBB93D-3F8E-474D-BB42-FFD0783A1E0C}" destId="{1FC6458C-44E1-455B-9018-EF28EE2D7831}" srcOrd="0" destOrd="0" presId="urn:microsoft.com/office/officeart/2008/layout/LinedList"/>
    <dgm:cxn modelId="{06131209-2490-422C-BDF4-109055E3FBD2}" type="presParOf" srcId="{AEEBB93D-3F8E-474D-BB42-FFD0783A1E0C}" destId="{948FEE3B-6AC7-4BAC-9499-596BC6A221D0}" srcOrd="1" destOrd="0" presId="urn:microsoft.com/office/officeart/2008/layout/LinedList"/>
    <dgm:cxn modelId="{C21433CF-FB68-46D4-9EA7-5881B57640F4}" type="presParOf" srcId="{948FEE3B-6AC7-4BAC-9499-596BC6A221D0}" destId="{8C1E480C-116E-4AFF-BD01-FDCB5F78A130}" srcOrd="0" destOrd="0" presId="urn:microsoft.com/office/officeart/2008/layout/LinedList"/>
    <dgm:cxn modelId="{79792E0F-938B-4189-A77D-87AEAD1A34C6}" type="presParOf" srcId="{948FEE3B-6AC7-4BAC-9499-596BC6A221D0}" destId="{F7A91658-3725-4869-832A-E692238E8958}" srcOrd="1" destOrd="0" presId="urn:microsoft.com/office/officeart/2008/layout/LinedList"/>
    <dgm:cxn modelId="{44E80346-E716-42FF-A413-A480D52D53C3}" type="presParOf" srcId="{AEEBB93D-3F8E-474D-BB42-FFD0783A1E0C}" destId="{EF84D837-D602-4043-BE34-C7B46B51F38A}" srcOrd="2" destOrd="0" presId="urn:microsoft.com/office/officeart/2008/layout/LinedList"/>
    <dgm:cxn modelId="{71D7E885-E044-4D1D-9DC9-3B4D659B5C87}" type="presParOf" srcId="{AEEBB93D-3F8E-474D-BB42-FFD0783A1E0C}" destId="{E53E5083-65A7-4E1F-A097-A4303C0892DA}" srcOrd="3" destOrd="0" presId="urn:microsoft.com/office/officeart/2008/layout/LinedList"/>
    <dgm:cxn modelId="{46538172-405F-498C-B5F6-1230C8C4885B}" type="presParOf" srcId="{E53E5083-65A7-4E1F-A097-A4303C0892DA}" destId="{DF140B7B-48BF-4852-BACA-9D17C5CAABFA}" srcOrd="0" destOrd="0" presId="urn:microsoft.com/office/officeart/2008/layout/LinedList"/>
    <dgm:cxn modelId="{5F9064C6-6BE5-42E0-B31D-A77A7A55A54A}" type="presParOf" srcId="{E53E5083-65A7-4E1F-A097-A4303C0892DA}" destId="{E06B5AEA-0B6E-474E-9781-1FFB09D989FD}" srcOrd="1" destOrd="0" presId="urn:microsoft.com/office/officeart/2008/layout/LinedList"/>
    <dgm:cxn modelId="{DFC1AFBA-7861-4F0F-8CAC-91476B03132C}" type="presParOf" srcId="{AEEBB93D-3F8E-474D-BB42-FFD0783A1E0C}" destId="{0FB41AD2-69D9-45EA-A160-8A244B599C9A}" srcOrd="4" destOrd="0" presId="urn:microsoft.com/office/officeart/2008/layout/LinedList"/>
    <dgm:cxn modelId="{A18AEB42-3AD7-4E12-B291-4FD2988EA146}" type="presParOf" srcId="{AEEBB93D-3F8E-474D-BB42-FFD0783A1E0C}" destId="{5FCC0A3C-3157-4D40-9E7A-60285B736626}" srcOrd="5" destOrd="0" presId="urn:microsoft.com/office/officeart/2008/layout/LinedList"/>
    <dgm:cxn modelId="{81E5EC01-8431-40F2-8AAA-0B619F50C26D}" type="presParOf" srcId="{5FCC0A3C-3157-4D40-9E7A-60285B736626}" destId="{B1A6BAFD-4818-4F77-81E6-A8D584F85AF5}" srcOrd="0" destOrd="0" presId="urn:microsoft.com/office/officeart/2008/layout/LinedList"/>
    <dgm:cxn modelId="{FF62A0DA-FDD5-4B80-9513-51711B44440C}" type="presParOf" srcId="{5FCC0A3C-3157-4D40-9E7A-60285B736626}" destId="{7A4751C6-B5B7-400D-AFBA-41B78B41EB70}" srcOrd="1" destOrd="0" presId="urn:microsoft.com/office/officeart/2008/layout/LinedList"/>
    <dgm:cxn modelId="{7E1B8D9E-C71C-4778-BD3C-9BF3AE207A88}" type="presParOf" srcId="{AEEBB93D-3F8E-474D-BB42-FFD0783A1E0C}" destId="{29E96F19-4D16-441F-8C69-6C763BACE079}" srcOrd="6" destOrd="0" presId="urn:microsoft.com/office/officeart/2008/layout/LinedList"/>
    <dgm:cxn modelId="{2CAEFECC-E74C-4039-AF8C-0B617DC281AA}" type="presParOf" srcId="{AEEBB93D-3F8E-474D-BB42-FFD0783A1E0C}" destId="{E7A9A208-16C2-4434-90C6-3CC89CBF12AB}" srcOrd="7" destOrd="0" presId="urn:microsoft.com/office/officeart/2008/layout/LinedList"/>
    <dgm:cxn modelId="{1951C210-DF86-4B73-B0BB-252FA23C2A01}" type="presParOf" srcId="{E7A9A208-16C2-4434-90C6-3CC89CBF12AB}" destId="{63871A1E-EB8F-4863-8BCC-3983593DD256}" srcOrd="0" destOrd="0" presId="urn:microsoft.com/office/officeart/2008/layout/LinedList"/>
    <dgm:cxn modelId="{C3E4BD24-F8F6-49E2-9EFA-2DA32A751E50}" type="presParOf" srcId="{E7A9A208-16C2-4434-90C6-3CC89CBF12AB}" destId="{30CA1D5A-BAC4-490A-B1CA-24F7CEA5C5CB}" srcOrd="1" destOrd="0" presId="urn:microsoft.com/office/officeart/2008/layout/LinedList"/>
    <dgm:cxn modelId="{D14C204D-9B4C-4978-8687-7EEF154A92A0}" type="presParOf" srcId="{AEEBB93D-3F8E-474D-BB42-FFD0783A1E0C}" destId="{7E29B53F-4329-44A1-A34C-3E164BCFEAAB}" srcOrd="8" destOrd="0" presId="urn:microsoft.com/office/officeart/2008/layout/LinedList"/>
    <dgm:cxn modelId="{F7331E26-74A2-43BA-9242-82E33C9D0A40}" type="presParOf" srcId="{AEEBB93D-3F8E-474D-BB42-FFD0783A1E0C}" destId="{CEC8C324-779C-4BFA-A450-E6549109DA10}" srcOrd="9" destOrd="0" presId="urn:microsoft.com/office/officeart/2008/layout/LinedList"/>
    <dgm:cxn modelId="{8B0F43B3-4F10-4F31-98A3-6668D06195F8}" type="presParOf" srcId="{CEC8C324-779C-4BFA-A450-E6549109DA10}" destId="{CC8A8557-B540-4BAC-AAB2-8010D69887CB}" srcOrd="0" destOrd="0" presId="urn:microsoft.com/office/officeart/2008/layout/LinedList"/>
    <dgm:cxn modelId="{A158D54C-0F61-4479-BD0E-3439FE1D7A52}" type="presParOf" srcId="{CEC8C324-779C-4BFA-A450-E6549109DA10}" destId="{FC664B9E-54B9-44A1-AC4B-130928DF47F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319D926-38AA-4081-8BF8-46ABCC1C634A}" type="doc">
      <dgm:prSet loTypeId="urn:diagrams.loki3.com/BracketList+Icon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17F30676-BE70-47B3-8966-58E1D00360FF}">
      <dgm:prSet/>
      <dgm:spPr/>
      <dgm:t>
        <a:bodyPr/>
        <a:lstStyle/>
        <a:p>
          <a:pPr rtl="0"/>
          <a:r>
            <a:rPr lang="en-GB" smtClean="0"/>
            <a:t>Research</a:t>
          </a:r>
          <a:br>
            <a:rPr lang="en-GB" smtClean="0"/>
          </a:br>
          <a:r>
            <a:rPr lang="en-GB" smtClean="0"/>
            <a:t>findings</a:t>
          </a:r>
          <a:endParaRPr lang="en-GB" dirty="0"/>
        </a:p>
      </dgm:t>
    </dgm:pt>
    <dgm:pt modelId="{41C913EC-0D81-4699-B806-5D3B1A6A4099}" type="parTrans" cxnId="{5199993E-7176-41A3-8594-8CB59F532F90}">
      <dgm:prSet/>
      <dgm:spPr/>
      <dgm:t>
        <a:bodyPr/>
        <a:lstStyle/>
        <a:p>
          <a:endParaRPr lang="en-GB"/>
        </a:p>
      </dgm:t>
    </dgm:pt>
    <dgm:pt modelId="{9B80E61A-838F-4E7A-9EE6-A892CEDB8C8D}" type="sibTrans" cxnId="{5199993E-7176-41A3-8594-8CB59F532F90}">
      <dgm:prSet/>
      <dgm:spPr/>
      <dgm:t>
        <a:bodyPr/>
        <a:lstStyle/>
        <a:p>
          <a:endParaRPr lang="en-GB"/>
        </a:p>
      </dgm:t>
    </dgm:pt>
    <dgm:pt modelId="{D3D1127C-BE03-4330-8E37-19A8BD9386FB}">
      <dgm:prSet/>
      <dgm:spPr/>
      <dgm:t>
        <a:bodyPr/>
        <a:lstStyle/>
        <a:p>
          <a:pPr rtl="0"/>
          <a:r>
            <a:rPr lang="en-GB" dirty="0" smtClean="0"/>
            <a:t>Framework for capturing impact</a:t>
          </a:r>
          <a:endParaRPr lang="en-GB" dirty="0"/>
        </a:p>
      </dgm:t>
    </dgm:pt>
    <dgm:pt modelId="{9ABB7F1F-CA75-481F-937B-3A914709E8CA}" type="parTrans" cxnId="{33D90488-5289-48F4-BD73-D57FC4CEA8D4}">
      <dgm:prSet/>
      <dgm:spPr/>
      <dgm:t>
        <a:bodyPr/>
        <a:lstStyle/>
        <a:p>
          <a:endParaRPr lang="en-GB"/>
        </a:p>
      </dgm:t>
    </dgm:pt>
    <dgm:pt modelId="{C6D7DCD7-C839-407E-81FB-34C468153681}" type="sibTrans" cxnId="{33D90488-5289-48F4-BD73-D57FC4CEA8D4}">
      <dgm:prSet/>
      <dgm:spPr/>
      <dgm:t>
        <a:bodyPr/>
        <a:lstStyle/>
        <a:p>
          <a:endParaRPr lang="en-GB"/>
        </a:p>
      </dgm:t>
    </dgm:pt>
    <dgm:pt modelId="{E34DBCD7-C8EB-47C4-A152-0198F05C23C2}">
      <dgm:prSet/>
      <dgm:spPr/>
      <dgm:t>
        <a:bodyPr/>
        <a:lstStyle/>
        <a:p>
          <a:pPr rtl="0"/>
          <a:r>
            <a:rPr lang="en-GB" smtClean="0"/>
            <a:t>Practicalities of capturing impact</a:t>
          </a:r>
          <a:endParaRPr lang="en-GB"/>
        </a:p>
      </dgm:t>
    </dgm:pt>
    <dgm:pt modelId="{8DF5A370-08CB-4D25-BF5B-6B55AC83E28A}" type="parTrans" cxnId="{2EE7EAB9-4AE8-495A-B95F-2CE9B1BB9F40}">
      <dgm:prSet/>
      <dgm:spPr/>
      <dgm:t>
        <a:bodyPr/>
        <a:lstStyle/>
        <a:p>
          <a:endParaRPr lang="en-GB"/>
        </a:p>
      </dgm:t>
    </dgm:pt>
    <dgm:pt modelId="{118CB8AE-E1E9-419C-9EA8-FB00A200AE36}" type="sibTrans" cxnId="{2EE7EAB9-4AE8-495A-B95F-2CE9B1BB9F40}">
      <dgm:prSet/>
      <dgm:spPr/>
      <dgm:t>
        <a:bodyPr/>
        <a:lstStyle/>
        <a:p>
          <a:endParaRPr lang="en-GB"/>
        </a:p>
      </dgm:t>
    </dgm:pt>
    <dgm:pt modelId="{819117C0-4C79-4BBD-AF4C-CE4F7BA256EC}">
      <dgm:prSet/>
      <dgm:spPr/>
      <dgm:t>
        <a:bodyPr/>
        <a:lstStyle/>
        <a:p>
          <a:pPr rtl="0"/>
          <a:r>
            <a:rPr lang="en-GB" smtClean="0"/>
            <a:t>Examples of tools used by NCs</a:t>
          </a:r>
          <a:endParaRPr lang="en-GB"/>
        </a:p>
      </dgm:t>
    </dgm:pt>
    <dgm:pt modelId="{BB0D965D-7091-4B97-A11B-99F71EF1CB93}" type="parTrans" cxnId="{32AB8932-0D39-4E52-BC71-C9C95C5BC68C}">
      <dgm:prSet/>
      <dgm:spPr/>
      <dgm:t>
        <a:bodyPr/>
        <a:lstStyle/>
        <a:p>
          <a:endParaRPr lang="en-GB"/>
        </a:p>
      </dgm:t>
    </dgm:pt>
    <dgm:pt modelId="{EE6A7A2F-57F4-4BBE-9B6A-CC26ED8DC511}" type="sibTrans" cxnId="{32AB8932-0D39-4E52-BC71-C9C95C5BC68C}">
      <dgm:prSet/>
      <dgm:spPr/>
      <dgm:t>
        <a:bodyPr/>
        <a:lstStyle/>
        <a:p>
          <a:endParaRPr lang="en-GB"/>
        </a:p>
      </dgm:t>
    </dgm:pt>
    <dgm:pt modelId="{203D8823-E4AC-4C7B-BE16-EBEA2E919AF2}">
      <dgm:prSet/>
      <dgm:spPr/>
      <dgm:t>
        <a:bodyPr/>
        <a:lstStyle/>
        <a:p>
          <a:pPr rtl="0"/>
          <a:r>
            <a:rPr lang="en-GB" dirty="0" smtClean="0"/>
            <a:t>Initial validation</a:t>
          </a:r>
          <a:endParaRPr lang="en-GB" dirty="0"/>
        </a:p>
      </dgm:t>
    </dgm:pt>
    <dgm:pt modelId="{F3F06F1E-AC57-4BC0-9255-C249A89219DF}" type="parTrans" cxnId="{21C361E1-860B-433D-A06F-5524151DA3D4}">
      <dgm:prSet/>
      <dgm:spPr/>
      <dgm:t>
        <a:bodyPr/>
        <a:lstStyle/>
        <a:p>
          <a:endParaRPr lang="en-GB"/>
        </a:p>
      </dgm:t>
    </dgm:pt>
    <dgm:pt modelId="{283FA622-BB5F-4E2D-8EDD-390E6210306A}" type="sibTrans" cxnId="{21C361E1-860B-433D-A06F-5524151DA3D4}">
      <dgm:prSet/>
      <dgm:spPr/>
      <dgm:t>
        <a:bodyPr/>
        <a:lstStyle/>
        <a:p>
          <a:endParaRPr lang="en-GB"/>
        </a:p>
      </dgm:t>
    </dgm:pt>
    <dgm:pt modelId="{4C5C58C6-667C-400E-8A0C-EAF178BE6A0D}">
      <dgm:prSet/>
      <dgm:spPr/>
      <dgm:t>
        <a:bodyPr/>
        <a:lstStyle/>
        <a:p>
          <a:pPr rtl="0"/>
          <a:r>
            <a:rPr lang="en-GB" dirty="0" smtClean="0"/>
            <a:t>NCs involved in project</a:t>
          </a:r>
          <a:endParaRPr lang="en-GB" dirty="0"/>
        </a:p>
      </dgm:t>
    </dgm:pt>
    <dgm:pt modelId="{5082F981-3394-4DF7-B361-4253F734EE63}" type="parTrans" cxnId="{B204B93C-E785-4806-B20B-2E943F1A17D7}">
      <dgm:prSet/>
      <dgm:spPr/>
      <dgm:t>
        <a:bodyPr/>
        <a:lstStyle/>
        <a:p>
          <a:endParaRPr lang="en-GB"/>
        </a:p>
      </dgm:t>
    </dgm:pt>
    <dgm:pt modelId="{15E39C3E-40FF-41B1-8E1D-14EADD3938D5}" type="sibTrans" cxnId="{B204B93C-E785-4806-B20B-2E943F1A17D7}">
      <dgm:prSet/>
      <dgm:spPr/>
      <dgm:t>
        <a:bodyPr/>
        <a:lstStyle/>
        <a:p>
          <a:endParaRPr lang="en-GB"/>
        </a:p>
      </dgm:t>
    </dgm:pt>
    <dgm:pt modelId="{69D44F53-1F17-4F99-A458-2884F3A89F14}">
      <dgm:prSet/>
      <dgm:spPr/>
      <dgm:t>
        <a:bodyPr/>
        <a:lstStyle/>
        <a:p>
          <a:pPr rtl="0"/>
          <a:r>
            <a:rPr lang="en-GB" dirty="0" smtClean="0"/>
            <a:t>Wider group of 14 nurse/midwife consultants (local)</a:t>
          </a:r>
          <a:endParaRPr lang="en-GB" dirty="0"/>
        </a:p>
      </dgm:t>
    </dgm:pt>
    <dgm:pt modelId="{42B06EF9-F2FA-4A97-8749-BA15C2D3D2B3}" type="parTrans" cxnId="{14D58B8B-6AE3-4146-9C23-FC3E140E9362}">
      <dgm:prSet/>
      <dgm:spPr/>
      <dgm:t>
        <a:bodyPr/>
        <a:lstStyle/>
        <a:p>
          <a:endParaRPr lang="en-GB"/>
        </a:p>
      </dgm:t>
    </dgm:pt>
    <dgm:pt modelId="{5480B71A-6E0B-404B-94B7-4C9C8C008310}" type="sibTrans" cxnId="{14D58B8B-6AE3-4146-9C23-FC3E140E9362}">
      <dgm:prSet/>
      <dgm:spPr/>
      <dgm:t>
        <a:bodyPr/>
        <a:lstStyle/>
        <a:p>
          <a:endParaRPr lang="en-GB"/>
        </a:p>
      </dgm:t>
    </dgm:pt>
    <dgm:pt modelId="{94EC81A8-AB40-4CA5-B76D-8E24A3436042}">
      <dgm:prSet/>
      <dgm:spPr/>
      <dgm:t>
        <a:bodyPr/>
        <a:lstStyle/>
        <a:p>
          <a:pPr rtl="0"/>
          <a:r>
            <a:rPr lang="en-GB" dirty="0" smtClean="0"/>
            <a:t>Project Advisory Group: nurse consultants, chief nurses, lead nurses, patient representatives, academic researcher</a:t>
          </a:r>
          <a:endParaRPr lang="en-GB" dirty="0"/>
        </a:p>
      </dgm:t>
    </dgm:pt>
    <dgm:pt modelId="{C11455D7-4263-44C6-A420-9F4B7755158C}" type="parTrans" cxnId="{D0EF239C-0038-4B6C-BE27-6859EAF47F0C}">
      <dgm:prSet/>
      <dgm:spPr/>
      <dgm:t>
        <a:bodyPr/>
        <a:lstStyle/>
        <a:p>
          <a:endParaRPr lang="en-GB"/>
        </a:p>
      </dgm:t>
    </dgm:pt>
    <dgm:pt modelId="{6F8D0D7E-CF40-4B60-8AB5-653EA0A8E69A}" type="sibTrans" cxnId="{D0EF239C-0038-4B6C-BE27-6859EAF47F0C}">
      <dgm:prSet/>
      <dgm:spPr/>
      <dgm:t>
        <a:bodyPr/>
        <a:lstStyle/>
        <a:p>
          <a:endParaRPr lang="en-GB"/>
        </a:p>
      </dgm:t>
    </dgm:pt>
    <dgm:pt modelId="{553080D1-C15B-4185-968F-84438469A612}">
      <dgm:prSet/>
      <dgm:spPr/>
      <dgm:t>
        <a:bodyPr/>
        <a:lstStyle/>
        <a:p>
          <a:pPr rtl="0"/>
          <a:r>
            <a:rPr lang="en-GB" dirty="0" smtClean="0"/>
            <a:t>Workshop involving 60 nurse/midwife consultants (national)</a:t>
          </a:r>
          <a:endParaRPr lang="en-GB" dirty="0"/>
        </a:p>
      </dgm:t>
    </dgm:pt>
    <dgm:pt modelId="{D1EFD2CC-165B-412A-9E0C-B23F19A99947}" type="parTrans" cxnId="{2803D85D-B99D-412F-8DB0-F738A5DA2127}">
      <dgm:prSet/>
      <dgm:spPr/>
      <dgm:t>
        <a:bodyPr/>
        <a:lstStyle/>
        <a:p>
          <a:endParaRPr lang="en-GB"/>
        </a:p>
      </dgm:t>
    </dgm:pt>
    <dgm:pt modelId="{5E3B9617-A215-4F73-AC5C-2CE3075970C3}" type="sibTrans" cxnId="{2803D85D-B99D-412F-8DB0-F738A5DA2127}">
      <dgm:prSet/>
      <dgm:spPr/>
      <dgm:t>
        <a:bodyPr/>
        <a:lstStyle/>
        <a:p>
          <a:endParaRPr lang="en-GB"/>
        </a:p>
      </dgm:t>
    </dgm:pt>
    <dgm:pt modelId="{59B1AE89-B838-4A91-B8E1-FF1176B96904}" type="pres">
      <dgm:prSet presAssocID="{2319D926-38AA-4081-8BF8-46ABCC1C63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D4D27B9-90EC-4C37-AC86-E464D5A28503}" type="pres">
      <dgm:prSet presAssocID="{17F30676-BE70-47B3-8966-58E1D00360FF}" presName="linNode" presStyleCnt="0"/>
      <dgm:spPr/>
      <dgm:t>
        <a:bodyPr/>
        <a:lstStyle/>
        <a:p>
          <a:endParaRPr lang="en-GB"/>
        </a:p>
      </dgm:t>
    </dgm:pt>
    <dgm:pt modelId="{F3D5FE51-91BF-4E6D-A2CD-1C98FFD5DE2C}" type="pres">
      <dgm:prSet presAssocID="{17F30676-BE70-47B3-8966-58E1D00360FF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E76299-7269-446C-A4ED-0F9E40AC7E70}" type="pres">
      <dgm:prSet presAssocID="{17F30676-BE70-47B3-8966-58E1D00360FF}" presName="bracket" presStyleLbl="parChTrans1D1" presStyleIdx="0" presStyleCnt="2"/>
      <dgm:spPr/>
      <dgm:t>
        <a:bodyPr/>
        <a:lstStyle/>
        <a:p>
          <a:endParaRPr lang="en-GB"/>
        </a:p>
      </dgm:t>
    </dgm:pt>
    <dgm:pt modelId="{5DEFDF77-670C-4ADB-AF9C-225BFB1B61EB}" type="pres">
      <dgm:prSet presAssocID="{17F30676-BE70-47B3-8966-58E1D00360FF}" presName="spH" presStyleCnt="0"/>
      <dgm:spPr/>
      <dgm:t>
        <a:bodyPr/>
        <a:lstStyle/>
        <a:p>
          <a:endParaRPr lang="en-GB"/>
        </a:p>
      </dgm:t>
    </dgm:pt>
    <dgm:pt modelId="{D3425A4F-7A46-4EA7-B115-6ADD171247F0}" type="pres">
      <dgm:prSet presAssocID="{17F30676-BE70-47B3-8966-58E1D00360FF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7F33F5-899B-4589-8C7E-D619FDA686FF}" type="pres">
      <dgm:prSet presAssocID="{9B80E61A-838F-4E7A-9EE6-A892CEDB8C8D}" presName="spV" presStyleCnt="0"/>
      <dgm:spPr/>
      <dgm:t>
        <a:bodyPr/>
        <a:lstStyle/>
        <a:p>
          <a:endParaRPr lang="en-GB"/>
        </a:p>
      </dgm:t>
    </dgm:pt>
    <dgm:pt modelId="{F33173E6-F735-447B-B234-E81B68D8E8B8}" type="pres">
      <dgm:prSet presAssocID="{203D8823-E4AC-4C7B-BE16-EBEA2E919AF2}" presName="linNode" presStyleCnt="0"/>
      <dgm:spPr/>
      <dgm:t>
        <a:bodyPr/>
        <a:lstStyle/>
        <a:p>
          <a:endParaRPr lang="en-GB"/>
        </a:p>
      </dgm:t>
    </dgm:pt>
    <dgm:pt modelId="{F0C5F572-743A-4F99-B2E8-7FB4EC64D0C1}" type="pres">
      <dgm:prSet presAssocID="{203D8823-E4AC-4C7B-BE16-EBEA2E919AF2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D7CBA7-B9AD-420E-A1B0-F86117CBFD14}" type="pres">
      <dgm:prSet presAssocID="{203D8823-E4AC-4C7B-BE16-EBEA2E919AF2}" presName="bracket" presStyleLbl="parChTrans1D1" presStyleIdx="1" presStyleCnt="2"/>
      <dgm:spPr/>
      <dgm:t>
        <a:bodyPr/>
        <a:lstStyle/>
        <a:p>
          <a:endParaRPr lang="en-GB"/>
        </a:p>
      </dgm:t>
    </dgm:pt>
    <dgm:pt modelId="{C95BC77E-A6B1-4CB4-8BB8-ECCFDBCF2C62}" type="pres">
      <dgm:prSet presAssocID="{203D8823-E4AC-4C7B-BE16-EBEA2E919AF2}" presName="spH" presStyleCnt="0"/>
      <dgm:spPr/>
      <dgm:t>
        <a:bodyPr/>
        <a:lstStyle/>
        <a:p>
          <a:endParaRPr lang="en-GB"/>
        </a:p>
      </dgm:t>
    </dgm:pt>
    <dgm:pt modelId="{A46A7F00-F905-46C9-80ED-4EE818D9CF07}" type="pres">
      <dgm:prSet presAssocID="{203D8823-E4AC-4C7B-BE16-EBEA2E919AF2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204B93C-E785-4806-B20B-2E943F1A17D7}" srcId="{203D8823-E4AC-4C7B-BE16-EBEA2E919AF2}" destId="{4C5C58C6-667C-400E-8A0C-EAF178BE6A0D}" srcOrd="0" destOrd="0" parTransId="{5082F981-3394-4DF7-B361-4253F734EE63}" sibTransId="{15E39C3E-40FF-41B1-8E1D-14EADD3938D5}"/>
    <dgm:cxn modelId="{94746F02-636D-43FD-9361-611005892ED1}" type="presOf" srcId="{D3D1127C-BE03-4330-8E37-19A8BD9386FB}" destId="{D3425A4F-7A46-4EA7-B115-6ADD171247F0}" srcOrd="0" destOrd="0" presId="urn:diagrams.loki3.com/BracketList+Icon"/>
    <dgm:cxn modelId="{860030E8-1665-4BE9-958A-EC2FA024A05C}" type="presOf" srcId="{E34DBCD7-C8EB-47C4-A152-0198F05C23C2}" destId="{D3425A4F-7A46-4EA7-B115-6ADD171247F0}" srcOrd="0" destOrd="1" presId="urn:diagrams.loki3.com/BracketList+Icon"/>
    <dgm:cxn modelId="{89018322-2022-4395-9B1D-FE22E1CA097C}" type="presOf" srcId="{2319D926-38AA-4081-8BF8-46ABCC1C634A}" destId="{59B1AE89-B838-4A91-B8E1-FF1176B96904}" srcOrd="0" destOrd="0" presId="urn:diagrams.loki3.com/BracketList+Icon"/>
    <dgm:cxn modelId="{BA84C0F0-4761-40D8-9E01-BB02203F750F}" type="presOf" srcId="{94EC81A8-AB40-4CA5-B76D-8E24A3436042}" destId="{A46A7F00-F905-46C9-80ED-4EE818D9CF07}" srcOrd="0" destOrd="3" presId="urn:diagrams.loki3.com/BracketList+Icon"/>
    <dgm:cxn modelId="{62D25E12-702C-4FEF-BFEC-D557A569A396}" type="presOf" srcId="{819117C0-4C79-4BBD-AF4C-CE4F7BA256EC}" destId="{D3425A4F-7A46-4EA7-B115-6ADD171247F0}" srcOrd="0" destOrd="2" presId="urn:diagrams.loki3.com/BracketList+Icon"/>
    <dgm:cxn modelId="{2EE7EAB9-4AE8-495A-B95F-2CE9B1BB9F40}" srcId="{17F30676-BE70-47B3-8966-58E1D00360FF}" destId="{E34DBCD7-C8EB-47C4-A152-0198F05C23C2}" srcOrd="1" destOrd="0" parTransId="{8DF5A370-08CB-4D25-BF5B-6B55AC83E28A}" sibTransId="{118CB8AE-E1E9-419C-9EA8-FB00A200AE36}"/>
    <dgm:cxn modelId="{32AB8932-0D39-4E52-BC71-C9C95C5BC68C}" srcId="{17F30676-BE70-47B3-8966-58E1D00360FF}" destId="{819117C0-4C79-4BBD-AF4C-CE4F7BA256EC}" srcOrd="2" destOrd="0" parTransId="{BB0D965D-7091-4B97-A11B-99F71EF1CB93}" sibTransId="{EE6A7A2F-57F4-4BBE-9B6A-CC26ED8DC511}"/>
    <dgm:cxn modelId="{74FBC045-8CF0-41B2-B638-64FE927B6E47}" type="presOf" srcId="{69D44F53-1F17-4F99-A458-2884F3A89F14}" destId="{A46A7F00-F905-46C9-80ED-4EE818D9CF07}" srcOrd="0" destOrd="1" presId="urn:diagrams.loki3.com/BracketList+Icon"/>
    <dgm:cxn modelId="{5199993E-7176-41A3-8594-8CB59F532F90}" srcId="{2319D926-38AA-4081-8BF8-46ABCC1C634A}" destId="{17F30676-BE70-47B3-8966-58E1D00360FF}" srcOrd="0" destOrd="0" parTransId="{41C913EC-0D81-4699-B806-5D3B1A6A4099}" sibTransId="{9B80E61A-838F-4E7A-9EE6-A892CEDB8C8D}"/>
    <dgm:cxn modelId="{D0EF239C-0038-4B6C-BE27-6859EAF47F0C}" srcId="{203D8823-E4AC-4C7B-BE16-EBEA2E919AF2}" destId="{94EC81A8-AB40-4CA5-B76D-8E24A3436042}" srcOrd="3" destOrd="0" parTransId="{C11455D7-4263-44C6-A420-9F4B7755158C}" sibTransId="{6F8D0D7E-CF40-4B60-8AB5-653EA0A8E69A}"/>
    <dgm:cxn modelId="{5D059F23-E7D8-42AD-9F20-5E76BC1265DC}" type="presOf" srcId="{17F30676-BE70-47B3-8966-58E1D00360FF}" destId="{F3D5FE51-91BF-4E6D-A2CD-1C98FFD5DE2C}" srcOrd="0" destOrd="0" presId="urn:diagrams.loki3.com/BracketList+Icon"/>
    <dgm:cxn modelId="{33D90488-5289-48F4-BD73-D57FC4CEA8D4}" srcId="{17F30676-BE70-47B3-8966-58E1D00360FF}" destId="{D3D1127C-BE03-4330-8E37-19A8BD9386FB}" srcOrd="0" destOrd="0" parTransId="{9ABB7F1F-CA75-481F-937B-3A914709E8CA}" sibTransId="{C6D7DCD7-C839-407E-81FB-34C468153681}"/>
    <dgm:cxn modelId="{54FCFB17-5707-42D5-AB44-F1A39DF8E42C}" type="presOf" srcId="{203D8823-E4AC-4C7B-BE16-EBEA2E919AF2}" destId="{F0C5F572-743A-4F99-B2E8-7FB4EC64D0C1}" srcOrd="0" destOrd="0" presId="urn:diagrams.loki3.com/BracketList+Icon"/>
    <dgm:cxn modelId="{21C361E1-860B-433D-A06F-5524151DA3D4}" srcId="{2319D926-38AA-4081-8BF8-46ABCC1C634A}" destId="{203D8823-E4AC-4C7B-BE16-EBEA2E919AF2}" srcOrd="1" destOrd="0" parTransId="{F3F06F1E-AC57-4BC0-9255-C249A89219DF}" sibTransId="{283FA622-BB5F-4E2D-8EDD-390E6210306A}"/>
    <dgm:cxn modelId="{C80895DD-9208-46AE-BF65-0191834C8324}" type="presOf" srcId="{4C5C58C6-667C-400E-8A0C-EAF178BE6A0D}" destId="{A46A7F00-F905-46C9-80ED-4EE818D9CF07}" srcOrd="0" destOrd="0" presId="urn:diagrams.loki3.com/BracketList+Icon"/>
    <dgm:cxn modelId="{14D58B8B-6AE3-4146-9C23-FC3E140E9362}" srcId="{203D8823-E4AC-4C7B-BE16-EBEA2E919AF2}" destId="{69D44F53-1F17-4F99-A458-2884F3A89F14}" srcOrd="1" destOrd="0" parTransId="{42B06EF9-F2FA-4A97-8749-BA15C2D3D2B3}" sibTransId="{5480B71A-6E0B-404B-94B7-4C9C8C008310}"/>
    <dgm:cxn modelId="{52D9A319-7AA9-411F-98D5-197A983B6CD0}" type="presOf" srcId="{553080D1-C15B-4185-968F-84438469A612}" destId="{A46A7F00-F905-46C9-80ED-4EE818D9CF07}" srcOrd="0" destOrd="2" presId="urn:diagrams.loki3.com/BracketList+Icon"/>
    <dgm:cxn modelId="{2803D85D-B99D-412F-8DB0-F738A5DA2127}" srcId="{203D8823-E4AC-4C7B-BE16-EBEA2E919AF2}" destId="{553080D1-C15B-4185-968F-84438469A612}" srcOrd="2" destOrd="0" parTransId="{D1EFD2CC-165B-412A-9E0C-B23F19A99947}" sibTransId="{5E3B9617-A215-4F73-AC5C-2CE3075970C3}"/>
    <dgm:cxn modelId="{C6706868-FFC3-4BF1-8E8D-677CAE1A74B0}" type="presParOf" srcId="{59B1AE89-B838-4A91-B8E1-FF1176B96904}" destId="{1D4D27B9-90EC-4C37-AC86-E464D5A28503}" srcOrd="0" destOrd="0" presId="urn:diagrams.loki3.com/BracketList+Icon"/>
    <dgm:cxn modelId="{6AC3E828-F042-4075-97C6-47114EDDEE70}" type="presParOf" srcId="{1D4D27B9-90EC-4C37-AC86-E464D5A28503}" destId="{F3D5FE51-91BF-4E6D-A2CD-1C98FFD5DE2C}" srcOrd="0" destOrd="0" presId="urn:diagrams.loki3.com/BracketList+Icon"/>
    <dgm:cxn modelId="{2CDD871F-6CA1-437F-8272-966ED1F6279A}" type="presParOf" srcId="{1D4D27B9-90EC-4C37-AC86-E464D5A28503}" destId="{1FE76299-7269-446C-A4ED-0F9E40AC7E70}" srcOrd="1" destOrd="0" presId="urn:diagrams.loki3.com/BracketList+Icon"/>
    <dgm:cxn modelId="{77AD0631-8BD2-4C20-B406-7D0796F82F81}" type="presParOf" srcId="{1D4D27B9-90EC-4C37-AC86-E464D5A28503}" destId="{5DEFDF77-670C-4ADB-AF9C-225BFB1B61EB}" srcOrd="2" destOrd="0" presId="urn:diagrams.loki3.com/BracketList+Icon"/>
    <dgm:cxn modelId="{E7D8A139-7EAF-474A-8ED0-A78470DA8852}" type="presParOf" srcId="{1D4D27B9-90EC-4C37-AC86-E464D5A28503}" destId="{D3425A4F-7A46-4EA7-B115-6ADD171247F0}" srcOrd="3" destOrd="0" presId="urn:diagrams.loki3.com/BracketList+Icon"/>
    <dgm:cxn modelId="{147D1A84-6706-40C8-8915-8BBFDE589401}" type="presParOf" srcId="{59B1AE89-B838-4A91-B8E1-FF1176B96904}" destId="{FB7F33F5-899B-4589-8C7E-D619FDA686FF}" srcOrd="1" destOrd="0" presId="urn:diagrams.loki3.com/BracketList+Icon"/>
    <dgm:cxn modelId="{A2175999-C75B-4B0A-8EF1-622A980AD265}" type="presParOf" srcId="{59B1AE89-B838-4A91-B8E1-FF1176B96904}" destId="{F33173E6-F735-447B-B234-E81B68D8E8B8}" srcOrd="2" destOrd="0" presId="urn:diagrams.loki3.com/BracketList+Icon"/>
    <dgm:cxn modelId="{57E00C49-CB62-447F-97CC-6D6B25CB5935}" type="presParOf" srcId="{F33173E6-F735-447B-B234-E81B68D8E8B8}" destId="{F0C5F572-743A-4F99-B2E8-7FB4EC64D0C1}" srcOrd="0" destOrd="0" presId="urn:diagrams.loki3.com/BracketList+Icon"/>
    <dgm:cxn modelId="{8921F7CB-0F87-4524-B888-7B6481F90613}" type="presParOf" srcId="{F33173E6-F735-447B-B234-E81B68D8E8B8}" destId="{98D7CBA7-B9AD-420E-A1B0-F86117CBFD14}" srcOrd="1" destOrd="0" presId="urn:diagrams.loki3.com/BracketList+Icon"/>
    <dgm:cxn modelId="{E55E4097-FEE0-488D-B2D9-5D1D93668F77}" type="presParOf" srcId="{F33173E6-F735-447B-B234-E81B68D8E8B8}" destId="{C95BC77E-A6B1-4CB4-8BB8-ECCFDBCF2C62}" srcOrd="2" destOrd="0" presId="urn:diagrams.loki3.com/BracketList+Icon"/>
    <dgm:cxn modelId="{C324DD68-947B-427A-BA58-E5EE6AC0642E}" type="presParOf" srcId="{F33173E6-F735-447B-B234-E81B68D8E8B8}" destId="{A46A7F00-F905-46C9-80ED-4EE818D9CF07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55AA9D-FD11-4037-A17F-D101CA31E4C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D12532F-154B-460D-838E-D993E9754F60}">
      <dgm:prSet/>
      <dgm:spPr/>
      <dgm:t>
        <a:bodyPr/>
        <a:lstStyle/>
        <a:p>
          <a:pPr rtl="0"/>
          <a:r>
            <a:rPr lang="en-GB" dirty="0" smtClean="0"/>
            <a:t>Who needs to know?</a:t>
          </a:r>
          <a:endParaRPr lang="en-GB" dirty="0"/>
        </a:p>
      </dgm:t>
    </dgm:pt>
    <dgm:pt modelId="{1DFC045E-71F6-48FC-9747-07EECD772306}" type="parTrans" cxnId="{9C1E5B33-3782-49F3-911D-E35A1D234FA8}">
      <dgm:prSet/>
      <dgm:spPr/>
      <dgm:t>
        <a:bodyPr/>
        <a:lstStyle/>
        <a:p>
          <a:endParaRPr lang="en-GB"/>
        </a:p>
      </dgm:t>
    </dgm:pt>
    <dgm:pt modelId="{B7ECB95E-CD69-4228-89B4-41CD41DD0076}" type="sibTrans" cxnId="{9C1E5B33-3782-49F3-911D-E35A1D234FA8}">
      <dgm:prSet/>
      <dgm:spPr/>
      <dgm:t>
        <a:bodyPr/>
        <a:lstStyle/>
        <a:p>
          <a:endParaRPr lang="en-GB"/>
        </a:p>
      </dgm:t>
    </dgm:pt>
    <dgm:pt modelId="{49B7559F-DEC1-4B62-B9BD-79649B6E3BD9}">
      <dgm:prSet/>
      <dgm:spPr/>
      <dgm:t>
        <a:bodyPr/>
        <a:lstStyle/>
        <a:p>
          <a:pPr rtl="0"/>
          <a:r>
            <a:rPr lang="en-GB" dirty="0" smtClean="0"/>
            <a:t>Why do they need to know?</a:t>
          </a:r>
          <a:endParaRPr lang="en-GB" dirty="0"/>
        </a:p>
      </dgm:t>
    </dgm:pt>
    <dgm:pt modelId="{CB05DCE4-EEA0-4408-8B68-6261C5EA15E2}" type="parTrans" cxnId="{01BB2EF0-1C98-4E0F-AF3B-C66CC35C346F}">
      <dgm:prSet/>
      <dgm:spPr/>
      <dgm:t>
        <a:bodyPr/>
        <a:lstStyle/>
        <a:p>
          <a:endParaRPr lang="en-GB"/>
        </a:p>
      </dgm:t>
    </dgm:pt>
    <dgm:pt modelId="{EBD581F7-E054-463E-A369-89CF23907CF2}" type="sibTrans" cxnId="{01BB2EF0-1C98-4E0F-AF3B-C66CC35C346F}">
      <dgm:prSet/>
      <dgm:spPr/>
      <dgm:t>
        <a:bodyPr/>
        <a:lstStyle/>
        <a:p>
          <a:endParaRPr lang="en-GB"/>
        </a:p>
      </dgm:t>
    </dgm:pt>
    <dgm:pt modelId="{2AE4B7A9-9A3A-4A63-9F40-B2C810A16773}">
      <dgm:prSet/>
      <dgm:spPr/>
      <dgm:t>
        <a:bodyPr/>
        <a:lstStyle/>
        <a:p>
          <a:pPr rtl="0"/>
          <a:r>
            <a:rPr lang="en-GB" smtClean="0"/>
            <a:t>How might they use the information?</a:t>
          </a:r>
          <a:endParaRPr lang="en-GB"/>
        </a:p>
      </dgm:t>
    </dgm:pt>
    <dgm:pt modelId="{5D609624-05EC-40DA-AFF3-9475839F35C7}" type="parTrans" cxnId="{02025BCE-5791-4ABC-8541-A1CE61E422EB}">
      <dgm:prSet/>
      <dgm:spPr/>
      <dgm:t>
        <a:bodyPr/>
        <a:lstStyle/>
        <a:p>
          <a:endParaRPr lang="en-GB"/>
        </a:p>
      </dgm:t>
    </dgm:pt>
    <dgm:pt modelId="{D1C923B3-4333-41EF-9FD1-43AA71ECF27B}" type="sibTrans" cxnId="{02025BCE-5791-4ABC-8541-A1CE61E422EB}">
      <dgm:prSet/>
      <dgm:spPr/>
      <dgm:t>
        <a:bodyPr/>
        <a:lstStyle/>
        <a:p>
          <a:endParaRPr lang="en-GB"/>
        </a:p>
      </dgm:t>
    </dgm:pt>
    <dgm:pt modelId="{26BF0B84-B491-4664-A42D-12FBACAC32B5}" type="pres">
      <dgm:prSet presAssocID="{E055AA9D-FD11-4037-A17F-D101CA31E4C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3ED58BF7-029F-48F5-A72A-3C000321FCA9}" type="pres">
      <dgm:prSet presAssocID="{8D12532F-154B-460D-838E-D993E9754F60}" presName="thickLine" presStyleLbl="alignNode1" presStyleIdx="0" presStyleCnt="3"/>
      <dgm:spPr/>
    </dgm:pt>
    <dgm:pt modelId="{E307C2D6-0BC3-4C3D-90C4-3AD823CC3407}" type="pres">
      <dgm:prSet presAssocID="{8D12532F-154B-460D-838E-D993E9754F60}" presName="horz1" presStyleCnt="0"/>
      <dgm:spPr/>
    </dgm:pt>
    <dgm:pt modelId="{0BA25DA8-0DD1-4EB4-955E-32DE9C36F31E}" type="pres">
      <dgm:prSet presAssocID="{8D12532F-154B-460D-838E-D993E9754F60}" presName="tx1" presStyleLbl="revTx" presStyleIdx="0" presStyleCnt="3"/>
      <dgm:spPr/>
      <dgm:t>
        <a:bodyPr/>
        <a:lstStyle/>
        <a:p>
          <a:endParaRPr lang="en-GB"/>
        </a:p>
      </dgm:t>
    </dgm:pt>
    <dgm:pt modelId="{23195245-2A93-403F-93DE-131F30517456}" type="pres">
      <dgm:prSet presAssocID="{8D12532F-154B-460D-838E-D993E9754F60}" presName="vert1" presStyleCnt="0"/>
      <dgm:spPr/>
    </dgm:pt>
    <dgm:pt modelId="{A635673F-524A-4E47-A4A5-FF63F9132954}" type="pres">
      <dgm:prSet presAssocID="{49B7559F-DEC1-4B62-B9BD-79649B6E3BD9}" presName="thickLine" presStyleLbl="alignNode1" presStyleIdx="1" presStyleCnt="3"/>
      <dgm:spPr/>
    </dgm:pt>
    <dgm:pt modelId="{D29EB8F7-4E8B-4CE3-AF0B-003DB4D6BF61}" type="pres">
      <dgm:prSet presAssocID="{49B7559F-DEC1-4B62-B9BD-79649B6E3BD9}" presName="horz1" presStyleCnt="0"/>
      <dgm:spPr/>
    </dgm:pt>
    <dgm:pt modelId="{710295D0-9F66-4783-87CD-B77BF1FBB0A3}" type="pres">
      <dgm:prSet presAssocID="{49B7559F-DEC1-4B62-B9BD-79649B6E3BD9}" presName="tx1" presStyleLbl="revTx" presStyleIdx="1" presStyleCnt="3"/>
      <dgm:spPr/>
      <dgm:t>
        <a:bodyPr/>
        <a:lstStyle/>
        <a:p>
          <a:endParaRPr lang="en-GB"/>
        </a:p>
      </dgm:t>
    </dgm:pt>
    <dgm:pt modelId="{A20DF103-B75D-4C51-A661-A25E11A8B583}" type="pres">
      <dgm:prSet presAssocID="{49B7559F-DEC1-4B62-B9BD-79649B6E3BD9}" presName="vert1" presStyleCnt="0"/>
      <dgm:spPr/>
    </dgm:pt>
    <dgm:pt modelId="{CA3D125F-25CD-4C85-83DA-0397E169C441}" type="pres">
      <dgm:prSet presAssocID="{2AE4B7A9-9A3A-4A63-9F40-B2C810A16773}" presName="thickLine" presStyleLbl="alignNode1" presStyleIdx="2" presStyleCnt="3"/>
      <dgm:spPr/>
    </dgm:pt>
    <dgm:pt modelId="{DE4C045E-E21C-49CB-848A-8D3487823F8B}" type="pres">
      <dgm:prSet presAssocID="{2AE4B7A9-9A3A-4A63-9F40-B2C810A16773}" presName="horz1" presStyleCnt="0"/>
      <dgm:spPr/>
    </dgm:pt>
    <dgm:pt modelId="{06F919F0-8A1C-441E-A476-5F58FC3E288E}" type="pres">
      <dgm:prSet presAssocID="{2AE4B7A9-9A3A-4A63-9F40-B2C810A16773}" presName="tx1" presStyleLbl="revTx" presStyleIdx="2" presStyleCnt="3"/>
      <dgm:spPr/>
      <dgm:t>
        <a:bodyPr/>
        <a:lstStyle/>
        <a:p>
          <a:endParaRPr lang="en-GB"/>
        </a:p>
      </dgm:t>
    </dgm:pt>
    <dgm:pt modelId="{C7EED79D-BC72-4914-97EE-2B3C9B84EC60}" type="pres">
      <dgm:prSet presAssocID="{2AE4B7A9-9A3A-4A63-9F40-B2C810A16773}" presName="vert1" presStyleCnt="0"/>
      <dgm:spPr/>
    </dgm:pt>
  </dgm:ptLst>
  <dgm:cxnLst>
    <dgm:cxn modelId="{0229215E-844D-4060-A219-A894F1B4131F}" type="presOf" srcId="{8D12532F-154B-460D-838E-D993E9754F60}" destId="{0BA25DA8-0DD1-4EB4-955E-32DE9C36F31E}" srcOrd="0" destOrd="0" presId="urn:microsoft.com/office/officeart/2008/layout/LinedList"/>
    <dgm:cxn modelId="{A92E2BB9-7328-4407-8D86-D125EEFAEBBB}" type="presOf" srcId="{49B7559F-DEC1-4B62-B9BD-79649B6E3BD9}" destId="{710295D0-9F66-4783-87CD-B77BF1FBB0A3}" srcOrd="0" destOrd="0" presId="urn:microsoft.com/office/officeart/2008/layout/LinedList"/>
    <dgm:cxn modelId="{02025BCE-5791-4ABC-8541-A1CE61E422EB}" srcId="{E055AA9D-FD11-4037-A17F-D101CA31E4C0}" destId="{2AE4B7A9-9A3A-4A63-9F40-B2C810A16773}" srcOrd="2" destOrd="0" parTransId="{5D609624-05EC-40DA-AFF3-9475839F35C7}" sibTransId="{D1C923B3-4333-41EF-9FD1-43AA71ECF27B}"/>
    <dgm:cxn modelId="{8E6453EB-0903-445B-A85A-67E3067F48DD}" type="presOf" srcId="{2AE4B7A9-9A3A-4A63-9F40-B2C810A16773}" destId="{06F919F0-8A1C-441E-A476-5F58FC3E288E}" srcOrd="0" destOrd="0" presId="urn:microsoft.com/office/officeart/2008/layout/LinedList"/>
    <dgm:cxn modelId="{01BB2EF0-1C98-4E0F-AF3B-C66CC35C346F}" srcId="{E055AA9D-FD11-4037-A17F-D101CA31E4C0}" destId="{49B7559F-DEC1-4B62-B9BD-79649B6E3BD9}" srcOrd="1" destOrd="0" parTransId="{CB05DCE4-EEA0-4408-8B68-6261C5EA15E2}" sibTransId="{EBD581F7-E054-463E-A369-89CF23907CF2}"/>
    <dgm:cxn modelId="{9C1E5B33-3782-49F3-911D-E35A1D234FA8}" srcId="{E055AA9D-FD11-4037-A17F-D101CA31E4C0}" destId="{8D12532F-154B-460D-838E-D993E9754F60}" srcOrd="0" destOrd="0" parTransId="{1DFC045E-71F6-48FC-9747-07EECD772306}" sibTransId="{B7ECB95E-CD69-4228-89B4-41CD41DD0076}"/>
    <dgm:cxn modelId="{9EF9CD6D-00C1-4FA5-B5B6-DF420CC75E01}" type="presOf" srcId="{E055AA9D-FD11-4037-A17F-D101CA31E4C0}" destId="{26BF0B84-B491-4664-A42D-12FBACAC32B5}" srcOrd="0" destOrd="0" presId="urn:microsoft.com/office/officeart/2008/layout/LinedList"/>
    <dgm:cxn modelId="{C156B3FD-6DC6-4B28-8FC1-95AD9B751B67}" type="presParOf" srcId="{26BF0B84-B491-4664-A42D-12FBACAC32B5}" destId="{3ED58BF7-029F-48F5-A72A-3C000321FCA9}" srcOrd="0" destOrd="0" presId="urn:microsoft.com/office/officeart/2008/layout/LinedList"/>
    <dgm:cxn modelId="{A300A367-CC38-43A1-9E24-DA34DD782FD1}" type="presParOf" srcId="{26BF0B84-B491-4664-A42D-12FBACAC32B5}" destId="{E307C2D6-0BC3-4C3D-90C4-3AD823CC3407}" srcOrd="1" destOrd="0" presId="urn:microsoft.com/office/officeart/2008/layout/LinedList"/>
    <dgm:cxn modelId="{F4D5AC88-C5FC-4819-878B-9CCA75EBBDF8}" type="presParOf" srcId="{E307C2D6-0BC3-4C3D-90C4-3AD823CC3407}" destId="{0BA25DA8-0DD1-4EB4-955E-32DE9C36F31E}" srcOrd="0" destOrd="0" presId="urn:microsoft.com/office/officeart/2008/layout/LinedList"/>
    <dgm:cxn modelId="{1054F05E-D4F0-4B1C-8844-D2C836BB6ED7}" type="presParOf" srcId="{E307C2D6-0BC3-4C3D-90C4-3AD823CC3407}" destId="{23195245-2A93-403F-93DE-131F30517456}" srcOrd="1" destOrd="0" presId="urn:microsoft.com/office/officeart/2008/layout/LinedList"/>
    <dgm:cxn modelId="{29FF0398-CE6B-4699-9894-2C9195F856AB}" type="presParOf" srcId="{26BF0B84-B491-4664-A42D-12FBACAC32B5}" destId="{A635673F-524A-4E47-A4A5-FF63F9132954}" srcOrd="2" destOrd="0" presId="urn:microsoft.com/office/officeart/2008/layout/LinedList"/>
    <dgm:cxn modelId="{8E596FF9-6C7A-4E23-8B88-0CBA63C67532}" type="presParOf" srcId="{26BF0B84-B491-4664-A42D-12FBACAC32B5}" destId="{D29EB8F7-4E8B-4CE3-AF0B-003DB4D6BF61}" srcOrd="3" destOrd="0" presId="urn:microsoft.com/office/officeart/2008/layout/LinedList"/>
    <dgm:cxn modelId="{9E472986-F094-48B0-ABFE-1D4459F42F66}" type="presParOf" srcId="{D29EB8F7-4E8B-4CE3-AF0B-003DB4D6BF61}" destId="{710295D0-9F66-4783-87CD-B77BF1FBB0A3}" srcOrd="0" destOrd="0" presId="urn:microsoft.com/office/officeart/2008/layout/LinedList"/>
    <dgm:cxn modelId="{80CA3938-867C-45A9-A4D7-12EFD177751F}" type="presParOf" srcId="{D29EB8F7-4E8B-4CE3-AF0B-003DB4D6BF61}" destId="{A20DF103-B75D-4C51-A661-A25E11A8B583}" srcOrd="1" destOrd="0" presId="urn:microsoft.com/office/officeart/2008/layout/LinedList"/>
    <dgm:cxn modelId="{3183F635-233A-4F14-99F0-079D24FE5B33}" type="presParOf" srcId="{26BF0B84-B491-4664-A42D-12FBACAC32B5}" destId="{CA3D125F-25CD-4C85-83DA-0397E169C441}" srcOrd="4" destOrd="0" presId="urn:microsoft.com/office/officeart/2008/layout/LinedList"/>
    <dgm:cxn modelId="{0D021C63-AEDB-40AE-8360-D0411790CCA2}" type="presParOf" srcId="{26BF0B84-B491-4664-A42D-12FBACAC32B5}" destId="{DE4C045E-E21C-49CB-848A-8D3487823F8B}" srcOrd="5" destOrd="0" presId="urn:microsoft.com/office/officeart/2008/layout/LinedList"/>
    <dgm:cxn modelId="{D9336702-67CB-4DFE-8660-4CBCE8C35A06}" type="presParOf" srcId="{DE4C045E-E21C-49CB-848A-8D3487823F8B}" destId="{06F919F0-8A1C-441E-A476-5F58FC3E288E}" srcOrd="0" destOrd="0" presId="urn:microsoft.com/office/officeart/2008/layout/LinedList"/>
    <dgm:cxn modelId="{340A83C7-79D6-4E09-A882-4331752BC07B}" type="presParOf" srcId="{DE4C045E-E21C-49CB-848A-8D3487823F8B}" destId="{C7EED79D-BC72-4914-97EE-2B3C9B84EC6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CAB3DD-1CCA-4338-BD94-98FB9F81C85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GB"/>
        </a:p>
      </dgm:t>
    </dgm:pt>
    <dgm:pt modelId="{DBAC5292-BB71-46AB-A421-3549630A66EE}">
      <dgm:prSet/>
      <dgm:spPr/>
      <dgm:t>
        <a:bodyPr/>
        <a:lstStyle/>
        <a:p>
          <a:pPr rtl="0"/>
          <a:r>
            <a:rPr lang="en-GB" dirty="0" smtClean="0"/>
            <a:t>It’s helping nurse consultants to look across the spectrum of their role to say where they’re strong already and where they may need to improve. (chief nurse)</a:t>
          </a:r>
          <a:endParaRPr lang="en-GB" dirty="0"/>
        </a:p>
      </dgm:t>
    </dgm:pt>
    <dgm:pt modelId="{6AF89B62-4569-4D64-ACA6-3E7937E14002}" type="parTrans" cxnId="{07343D99-734C-4C45-8142-2FFC9D90FF5A}">
      <dgm:prSet/>
      <dgm:spPr/>
      <dgm:t>
        <a:bodyPr/>
        <a:lstStyle/>
        <a:p>
          <a:endParaRPr lang="en-GB"/>
        </a:p>
      </dgm:t>
    </dgm:pt>
    <dgm:pt modelId="{7C7A12FE-203A-44BD-B96E-FEE5214C824C}" type="sibTrans" cxnId="{07343D99-734C-4C45-8142-2FFC9D90FF5A}">
      <dgm:prSet/>
      <dgm:spPr/>
      <dgm:t>
        <a:bodyPr/>
        <a:lstStyle/>
        <a:p>
          <a:endParaRPr lang="en-GB"/>
        </a:p>
      </dgm:t>
    </dgm:pt>
    <dgm:pt modelId="{1840FF12-002C-447C-B4A0-A2798D945805}">
      <dgm:prSet/>
      <dgm:spPr/>
      <dgm:t>
        <a:bodyPr/>
        <a:lstStyle/>
        <a:p>
          <a:pPr rtl="0"/>
          <a:r>
            <a:rPr lang="en-GB" dirty="0" smtClean="0"/>
            <a:t>[NC] needs to be able to say ‘this is what my role is’, and we need to make it clear why the role is different from a medical consultant. (medical consultant) </a:t>
          </a:r>
          <a:endParaRPr lang="en-GB" dirty="0"/>
        </a:p>
      </dgm:t>
    </dgm:pt>
    <dgm:pt modelId="{728EB8C0-F73C-4C25-9FE2-0FB6C4152E32}" type="parTrans" cxnId="{5871718E-09EC-4737-B740-A9AC50EDD79E}">
      <dgm:prSet/>
      <dgm:spPr/>
      <dgm:t>
        <a:bodyPr/>
        <a:lstStyle/>
        <a:p>
          <a:endParaRPr lang="en-GB"/>
        </a:p>
      </dgm:t>
    </dgm:pt>
    <dgm:pt modelId="{AA7ED637-4874-4737-A643-BFF1CE7B2A47}" type="sibTrans" cxnId="{5871718E-09EC-4737-B740-A9AC50EDD79E}">
      <dgm:prSet/>
      <dgm:spPr/>
      <dgm:t>
        <a:bodyPr/>
        <a:lstStyle/>
        <a:p>
          <a:endParaRPr lang="en-GB"/>
        </a:p>
      </dgm:t>
    </dgm:pt>
    <dgm:pt modelId="{042421C0-8437-4D03-9D82-80FE2E843B83}">
      <dgm:prSet/>
      <dgm:spPr/>
      <dgm:t>
        <a:bodyPr/>
        <a:lstStyle/>
        <a:p>
          <a:pPr rtl="0"/>
          <a:r>
            <a:rPr lang="en-GB" dirty="0" smtClean="0"/>
            <a:t>There needs to be a distinction between what they could have done as nurse specialists and what they will be doing as nurse consultants. (clinical manager) </a:t>
          </a:r>
          <a:endParaRPr lang="en-GB" dirty="0"/>
        </a:p>
      </dgm:t>
    </dgm:pt>
    <dgm:pt modelId="{2748586F-A148-4DD1-AC98-C6D00FF28E62}" type="parTrans" cxnId="{377673A6-0057-48C5-ADA2-ABDE3DA1883D}">
      <dgm:prSet/>
      <dgm:spPr/>
      <dgm:t>
        <a:bodyPr/>
        <a:lstStyle/>
        <a:p>
          <a:endParaRPr lang="en-GB"/>
        </a:p>
      </dgm:t>
    </dgm:pt>
    <dgm:pt modelId="{9CBAC53D-A314-4227-97DC-1D20A8EEAF5C}" type="sibTrans" cxnId="{377673A6-0057-48C5-ADA2-ABDE3DA1883D}">
      <dgm:prSet/>
      <dgm:spPr/>
      <dgm:t>
        <a:bodyPr/>
        <a:lstStyle/>
        <a:p>
          <a:endParaRPr lang="en-GB"/>
        </a:p>
      </dgm:t>
    </dgm:pt>
    <dgm:pt modelId="{53B33B5C-5950-4337-A044-743BEC897C28}" type="pres">
      <dgm:prSet presAssocID="{0ECAB3DD-1CCA-4338-BD94-98FB9F81C8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273818C-472A-4F67-A969-23543DA76458}" type="pres">
      <dgm:prSet presAssocID="{DBAC5292-BB71-46AB-A421-3549630A66E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636DCF-57AC-4602-BE01-6B9B08635F61}" type="pres">
      <dgm:prSet presAssocID="{7C7A12FE-203A-44BD-B96E-FEE5214C824C}" presName="spacer" presStyleCnt="0"/>
      <dgm:spPr/>
    </dgm:pt>
    <dgm:pt modelId="{D5AD86ED-B03C-4B7C-AD7B-85026C57D747}" type="pres">
      <dgm:prSet presAssocID="{1840FF12-002C-447C-B4A0-A2798D94580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61486E-ADA1-4909-9840-0BF732F3BABF}" type="pres">
      <dgm:prSet presAssocID="{AA7ED637-4874-4737-A643-BFF1CE7B2A47}" presName="spacer" presStyleCnt="0"/>
      <dgm:spPr/>
    </dgm:pt>
    <dgm:pt modelId="{39F7418C-B1DC-44AE-86E3-8DFC0DAA9756}" type="pres">
      <dgm:prSet presAssocID="{042421C0-8437-4D03-9D82-80FE2E843B8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77673A6-0057-48C5-ADA2-ABDE3DA1883D}" srcId="{0ECAB3DD-1CCA-4338-BD94-98FB9F81C858}" destId="{042421C0-8437-4D03-9D82-80FE2E843B83}" srcOrd="2" destOrd="0" parTransId="{2748586F-A148-4DD1-AC98-C6D00FF28E62}" sibTransId="{9CBAC53D-A314-4227-97DC-1D20A8EEAF5C}"/>
    <dgm:cxn modelId="{405E1466-D972-4A9E-B47C-0B67963B824E}" type="presOf" srcId="{DBAC5292-BB71-46AB-A421-3549630A66EE}" destId="{1273818C-472A-4F67-A969-23543DA76458}" srcOrd="0" destOrd="0" presId="urn:microsoft.com/office/officeart/2005/8/layout/vList2"/>
    <dgm:cxn modelId="{1A893A0F-7D49-4C52-8005-8D71290E0AA6}" type="presOf" srcId="{1840FF12-002C-447C-B4A0-A2798D945805}" destId="{D5AD86ED-B03C-4B7C-AD7B-85026C57D747}" srcOrd="0" destOrd="0" presId="urn:microsoft.com/office/officeart/2005/8/layout/vList2"/>
    <dgm:cxn modelId="{5BC708A8-8696-4CA5-BF5B-C85FC7A026D4}" type="presOf" srcId="{0ECAB3DD-1CCA-4338-BD94-98FB9F81C858}" destId="{53B33B5C-5950-4337-A044-743BEC897C28}" srcOrd="0" destOrd="0" presId="urn:microsoft.com/office/officeart/2005/8/layout/vList2"/>
    <dgm:cxn modelId="{07343D99-734C-4C45-8142-2FFC9D90FF5A}" srcId="{0ECAB3DD-1CCA-4338-BD94-98FB9F81C858}" destId="{DBAC5292-BB71-46AB-A421-3549630A66EE}" srcOrd="0" destOrd="0" parTransId="{6AF89B62-4569-4D64-ACA6-3E7937E14002}" sibTransId="{7C7A12FE-203A-44BD-B96E-FEE5214C824C}"/>
    <dgm:cxn modelId="{5871718E-09EC-4737-B740-A9AC50EDD79E}" srcId="{0ECAB3DD-1CCA-4338-BD94-98FB9F81C858}" destId="{1840FF12-002C-447C-B4A0-A2798D945805}" srcOrd="1" destOrd="0" parTransId="{728EB8C0-F73C-4C25-9FE2-0FB6C4152E32}" sibTransId="{AA7ED637-4874-4737-A643-BFF1CE7B2A47}"/>
    <dgm:cxn modelId="{D836DFFC-FA1E-447B-A972-40F85E69822F}" type="presOf" srcId="{042421C0-8437-4D03-9D82-80FE2E843B83}" destId="{39F7418C-B1DC-44AE-86E3-8DFC0DAA9756}" srcOrd="0" destOrd="0" presId="urn:microsoft.com/office/officeart/2005/8/layout/vList2"/>
    <dgm:cxn modelId="{3612EA36-2CBC-4DFD-A6BE-3A8F9F218112}" type="presParOf" srcId="{53B33B5C-5950-4337-A044-743BEC897C28}" destId="{1273818C-472A-4F67-A969-23543DA76458}" srcOrd="0" destOrd="0" presId="urn:microsoft.com/office/officeart/2005/8/layout/vList2"/>
    <dgm:cxn modelId="{EBE6D980-FEF1-41C3-804A-392EE2C3F49B}" type="presParOf" srcId="{53B33B5C-5950-4337-A044-743BEC897C28}" destId="{9B636DCF-57AC-4602-BE01-6B9B08635F61}" srcOrd="1" destOrd="0" presId="urn:microsoft.com/office/officeart/2005/8/layout/vList2"/>
    <dgm:cxn modelId="{4A377DDE-A822-480D-8E91-8D64A8E26EC6}" type="presParOf" srcId="{53B33B5C-5950-4337-A044-743BEC897C28}" destId="{D5AD86ED-B03C-4B7C-AD7B-85026C57D747}" srcOrd="2" destOrd="0" presId="urn:microsoft.com/office/officeart/2005/8/layout/vList2"/>
    <dgm:cxn modelId="{A2BD4BFC-909A-4DBA-BF05-F729345ECAEF}" type="presParOf" srcId="{53B33B5C-5950-4337-A044-743BEC897C28}" destId="{4A61486E-ADA1-4909-9840-0BF732F3BABF}" srcOrd="3" destOrd="0" presId="urn:microsoft.com/office/officeart/2005/8/layout/vList2"/>
    <dgm:cxn modelId="{299F6EF3-1647-40EE-AEFE-8D570379708B}" type="presParOf" srcId="{53B33B5C-5950-4337-A044-743BEC897C28}" destId="{39F7418C-B1DC-44AE-86E3-8DFC0DAA975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E2919-C9FD-466F-BCB9-F822FF12ABDA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75B26B-4E94-4CEF-9D83-2087500AE067}">
      <dsp:nvSpPr>
        <dsp:cNvPr id="0" name=""/>
        <dsp:cNvSpPr/>
      </dsp:nvSpPr>
      <dsp:spPr>
        <a:xfrm>
          <a:off x="0" y="2209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Why capture impact?</a:t>
          </a:r>
          <a:endParaRPr lang="en-GB" sz="2800" kern="1200"/>
        </a:p>
      </dsp:txBody>
      <dsp:txXfrm>
        <a:off x="0" y="2209"/>
        <a:ext cx="8229600" cy="753590"/>
      </dsp:txXfrm>
    </dsp:sp>
    <dsp:sp modelId="{79DEB8E2-83F5-46BB-A487-380978AD3061}">
      <dsp:nvSpPr>
        <dsp:cNvPr id="0" name=""/>
        <dsp:cNvSpPr/>
      </dsp:nvSpPr>
      <dsp:spPr>
        <a:xfrm>
          <a:off x="0" y="75580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FD08F-992C-4752-A7BD-836B419F0897}">
      <dsp:nvSpPr>
        <dsp:cNvPr id="0" name=""/>
        <dsp:cNvSpPr/>
      </dsp:nvSpPr>
      <dsp:spPr>
        <a:xfrm>
          <a:off x="0" y="755800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What is the evidence of impact?</a:t>
          </a:r>
          <a:endParaRPr lang="en-GB" sz="2800" kern="1200" dirty="0"/>
        </a:p>
      </dsp:txBody>
      <dsp:txXfrm>
        <a:off x="0" y="755800"/>
        <a:ext cx="8229600" cy="753590"/>
      </dsp:txXfrm>
    </dsp:sp>
    <dsp:sp modelId="{8746C960-EAD0-46F9-9841-677A62FC4F12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360D13-E991-4B98-9E23-02D8266BC683}">
      <dsp:nvSpPr>
        <dsp:cNvPr id="0" name=""/>
        <dsp:cNvSpPr/>
      </dsp:nvSpPr>
      <dsp:spPr>
        <a:xfrm>
          <a:off x="0" y="1509390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What domains of impact should be captured?</a:t>
          </a:r>
          <a:endParaRPr lang="en-GB" sz="2800" kern="1200"/>
        </a:p>
      </dsp:txBody>
      <dsp:txXfrm>
        <a:off x="0" y="1509390"/>
        <a:ext cx="8229600" cy="753590"/>
      </dsp:txXfrm>
    </dsp:sp>
    <dsp:sp modelId="{3A4CC973-EBF1-4F20-9F64-DA4F23C1BFCF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A42CA8-EC81-4809-97A5-D44D3B806FE2}">
      <dsp:nvSpPr>
        <dsp:cNvPr id="0" name=""/>
        <dsp:cNvSpPr/>
      </dsp:nvSpPr>
      <dsp:spPr>
        <a:xfrm>
          <a:off x="0" y="2262981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What are the challenges of capturing impact?</a:t>
          </a:r>
          <a:endParaRPr lang="en-GB" sz="2800" kern="1200"/>
        </a:p>
      </dsp:txBody>
      <dsp:txXfrm>
        <a:off x="0" y="2262981"/>
        <a:ext cx="8229600" cy="753590"/>
      </dsp:txXfrm>
    </dsp:sp>
    <dsp:sp modelId="{4F4D1B7D-B6C5-4F6F-84B3-1630A9E18D8E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443FD3-BE4B-4799-8F84-C6230F6D188D}">
      <dsp:nvSpPr>
        <dsp:cNvPr id="0" name=""/>
        <dsp:cNvSpPr/>
      </dsp:nvSpPr>
      <dsp:spPr>
        <a:xfrm>
          <a:off x="0" y="3016572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How might impact be captured?</a:t>
          </a:r>
          <a:endParaRPr lang="en-GB" sz="2800" kern="1200" dirty="0"/>
        </a:p>
      </dsp:txBody>
      <dsp:txXfrm>
        <a:off x="0" y="3016572"/>
        <a:ext cx="8229600" cy="753590"/>
      </dsp:txXfrm>
    </dsp:sp>
    <dsp:sp modelId="{5D9E9664-4E9D-4727-983F-AF82AB271753}">
      <dsp:nvSpPr>
        <dsp:cNvPr id="0" name=""/>
        <dsp:cNvSpPr/>
      </dsp:nvSpPr>
      <dsp:spPr>
        <a:xfrm>
          <a:off x="0" y="377016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E09DF8-D8BC-4909-9F86-08059A5C7AC8}">
      <dsp:nvSpPr>
        <dsp:cNvPr id="0" name=""/>
        <dsp:cNvSpPr/>
      </dsp:nvSpPr>
      <dsp:spPr>
        <a:xfrm>
          <a:off x="0" y="3770162"/>
          <a:ext cx="8229600" cy="753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Where next?</a:t>
          </a:r>
          <a:endParaRPr lang="en-GB" sz="2800" kern="1200" dirty="0"/>
        </a:p>
      </dsp:txBody>
      <dsp:txXfrm>
        <a:off x="0" y="3770162"/>
        <a:ext cx="8229600" cy="75359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61C82-4B51-4FC6-950C-A1344ED8EDC6}">
      <dsp:nvSpPr>
        <dsp:cNvPr id="0" name=""/>
        <dsp:cNvSpPr/>
      </dsp:nvSpPr>
      <dsp:spPr>
        <a:xfrm>
          <a:off x="0" y="238801"/>
          <a:ext cx="8229600" cy="454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Recently the importance of capturing impact has probably grown, given the financial climate in which we find ourselves. Things have shifted with a new Secretary State for Health and his focus on outcomes.  It is clearly on outcomes rather than processes, and so I think the importance has grown exponentially. (chief nurse)</a:t>
          </a:r>
          <a:endParaRPr lang="en-GB" sz="2700" kern="1200" dirty="0"/>
        </a:p>
      </dsp:txBody>
      <dsp:txXfrm>
        <a:off x="222062" y="460863"/>
        <a:ext cx="7785476" cy="410483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128C1-88B7-4EFA-A9D6-E4D64CC7CC93}">
      <dsp:nvSpPr>
        <dsp:cNvPr id="0" name=""/>
        <dsp:cNvSpPr/>
      </dsp:nvSpPr>
      <dsp:spPr>
        <a:xfrm>
          <a:off x="0" y="72741"/>
          <a:ext cx="8229600" cy="4380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From the nurse consultant perspective,  I think it’s very important to have some quantifiable measure that they’re actually making a difference. We feel instinctively it makes a difference, but if we want these posts to continue in the current climate, we need to show some sort of benefit and impact. (medical consultant)</a:t>
          </a:r>
          <a:endParaRPr lang="en-GB" sz="2600" kern="1200" dirty="0"/>
        </a:p>
      </dsp:txBody>
      <dsp:txXfrm>
        <a:off x="213837" y="286578"/>
        <a:ext cx="7801926" cy="395280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1651F-65F7-4FED-BC40-4D66821F4A9B}">
      <dsp:nvSpPr>
        <dsp:cNvPr id="0" name=""/>
        <dsp:cNvSpPr/>
      </dsp:nvSpPr>
      <dsp:spPr>
        <a:xfrm>
          <a:off x="0" y="2637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73549-6635-4CB8-B83B-D2515D0CED29}">
      <dsp:nvSpPr>
        <dsp:cNvPr id="0" name=""/>
        <dsp:cNvSpPr/>
      </dsp:nvSpPr>
      <dsp:spPr>
        <a:xfrm>
          <a:off x="0" y="2637"/>
          <a:ext cx="8496944" cy="899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Personal assessment of post and help plan future developments</a:t>
          </a:r>
          <a:endParaRPr lang="en-GB" sz="2000" kern="1200" dirty="0"/>
        </a:p>
      </dsp:txBody>
      <dsp:txXfrm>
        <a:off x="0" y="2637"/>
        <a:ext cx="8496944" cy="899220"/>
      </dsp:txXfrm>
    </dsp:sp>
    <dsp:sp modelId="{E9D709A7-992A-47B0-8B98-9922CB2265AC}">
      <dsp:nvSpPr>
        <dsp:cNvPr id="0" name=""/>
        <dsp:cNvSpPr/>
      </dsp:nvSpPr>
      <dsp:spPr>
        <a:xfrm>
          <a:off x="0" y="901858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A1184-C130-4404-9F07-106CC3BBE1E2}">
      <dsp:nvSpPr>
        <dsp:cNvPr id="0" name=""/>
        <dsp:cNvSpPr/>
      </dsp:nvSpPr>
      <dsp:spPr>
        <a:xfrm>
          <a:off x="0" y="901858"/>
          <a:ext cx="8496944" cy="899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Clarify role boundaries and identify value-added component in relation to other posts</a:t>
          </a:r>
          <a:endParaRPr lang="en-GB" sz="2000" kern="1200" dirty="0"/>
        </a:p>
      </dsp:txBody>
      <dsp:txXfrm>
        <a:off x="0" y="901858"/>
        <a:ext cx="8496944" cy="899220"/>
      </dsp:txXfrm>
    </dsp:sp>
    <dsp:sp modelId="{F5C98DCE-3563-4886-8B79-1EF49ED1A252}">
      <dsp:nvSpPr>
        <dsp:cNvPr id="0" name=""/>
        <dsp:cNvSpPr/>
      </dsp:nvSpPr>
      <dsp:spPr>
        <a:xfrm>
          <a:off x="0" y="1801079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0576A-D3E1-417B-AEF8-158B33A3ABE9}">
      <dsp:nvSpPr>
        <dsp:cNvPr id="0" name=""/>
        <dsp:cNvSpPr/>
      </dsp:nvSpPr>
      <dsp:spPr>
        <a:xfrm>
          <a:off x="0" y="1801079"/>
          <a:ext cx="8496944" cy="899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Organisational concern for return on investment in post</a:t>
          </a:r>
          <a:endParaRPr lang="en-GB" sz="2000" kern="1200" dirty="0"/>
        </a:p>
      </dsp:txBody>
      <dsp:txXfrm>
        <a:off x="0" y="1801079"/>
        <a:ext cx="8496944" cy="899220"/>
      </dsp:txXfrm>
    </dsp:sp>
    <dsp:sp modelId="{3DBC6CCA-334A-4BF7-A96A-9EEAA78B5F55}">
      <dsp:nvSpPr>
        <dsp:cNvPr id="0" name=""/>
        <dsp:cNvSpPr/>
      </dsp:nvSpPr>
      <dsp:spPr>
        <a:xfrm>
          <a:off x="0" y="2700300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ED14A-911E-4DC7-9EA4-2D268996642F}">
      <dsp:nvSpPr>
        <dsp:cNvPr id="0" name=""/>
        <dsp:cNvSpPr/>
      </dsp:nvSpPr>
      <dsp:spPr>
        <a:xfrm>
          <a:off x="0" y="2700299"/>
          <a:ext cx="8496944" cy="899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Demonstrate the contribution of consultant roles to improving health care nationally</a:t>
          </a:r>
          <a:endParaRPr lang="en-GB" sz="2000" kern="1200" dirty="0"/>
        </a:p>
      </dsp:txBody>
      <dsp:txXfrm>
        <a:off x="0" y="2700299"/>
        <a:ext cx="8496944" cy="899220"/>
      </dsp:txXfrm>
    </dsp:sp>
    <dsp:sp modelId="{A078E0F6-907E-4DD4-BB7A-4A1028A4D563}">
      <dsp:nvSpPr>
        <dsp:cNvPr id="0" name=""/>
        <dsp:cNvSpPr/>
      </dsp:nvSpPr>
      <dsp:spPr>
        <a:xfrm>
          <a:off x="0" y="3599520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7EEA0A-1BA3-4E01-A469-7CB9B7EB8545}">
      <dsp:nvSpPr>
        <dsp:cNvPr id="0" name=""/>
        <dsp:cNvSpPr/>
      </dsp:nvSpPr>
      <dsp:spPr>
        <a:xfrm>
          <a:off x="0" y="3599520"/>
          <a:ext cx="8496944" cy="899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Professional and public responsibility to demonstrate money invested in post being used to best effect</a:t>
          </a:r>
          <a:endParaRPr lang="en-GB" sz="2000" kern="1200" dirty="0"/>
        </a:p>
      </dsp:txBody>
      <dsp:txXfrm>
        <a:off x="0" y="3599520"/>
        <a:ext cx="8496944" cy="899220"/>
      </dsp:txXfrm>
    </dsp:sp>
    <dsp:sp modelId="{2388EAB8-E040-4807-B706-3B41083B95E3}">
      <dsp:nvSpPr>
        <dsp:cNvPr id="0" name=""/>
        <dsp:cNvSpPr/>
      </dsp:nvSpPr>
      <dsp:spPr>
        <a:xfrm>
          <a:off x="0" y="4498741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11E68-3C71-43E1-B276-66D1F13B317D}">
      <dsp:nvSpPr>
        <dsp:cNvPr id="0" name=""/>
        <dsp:cNvSpPr/>
      </dsp:nvSpPr>
      <dsp:spPr>
        <a:xfrm>
          <a:off x="0" y="4498741"/>
          <a:ext cx="8496944" cy="899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Raise profile of role in organisation and more widely</a:t>
          </a:r>
          <a:endParaRPr lang="en-GB" sz="2000" kern="1200" dirty="0"/>
        </a:p>
      </dsp:txBody>
      <dsp:txXfrm>
        <a:off x="0" y="4498741"/>
        <a:ext cx="8496944" cy="89922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60851-645F-48FD-B00E-635EC4204AF6}">
      <dsp:nvSpPr>
        <dsp:cNvPr id="0" name=""/>
        <dsp:cNvSpPr/>
      </dsp:nvSpPr>
      <dsp:spPr>
        <a:xfrm>
          <a:off x="0" y="2461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202BE-0F81-4001-99E1-2CF4D5800854}">
      <dsp:nvSpPr>
        <dsp:cNvPr id="0" name=""/>
        <dsp:cNvSpPr/>
      </dsp:nvSpPr>
      <dsp:spPr>
        <a:xfrm>
          <a:off x="0" y="2461"/>
          <a:ext cx="8435280" cy="839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700" kern="1200" dirty="0" smtClean="0"/>
            <a:t>36 primary studies - 12 quantitative with a comparison group, 9 descriptive surveys (no comparison) and 15 qualitative studies</a:t>
          </a:r>
          <a:endParaRPr lang="en-GB" sz="1700" kern="1200" dirty="0"/>
        </a:p>
      </dsp:txBody>
      <dsp:txXfrm>
        <a:off x="0" y="2461"/>
        <a:ext cx="8435280" cy="839272"/>
      </dsp:txXfrm>
    </dsp:sp>
    <dsp:sp modelId="{CEED13BC-AB3E-4A06-91F5-E8E9320F0028}">
      <dsp:nvSpPr>
        <dsp:cNvPr id="0" name=""/>
        <dsp:cNvSpPr/>
      </dsp:nvSpPr>
      <dsp:spPr>
        <a:xfrm>
          <a:off x="0" y="841734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EFCF85-9013-45EF-A7D0-3B1A173633F2}">
      <dsp:nvSpPr>
        <dsp:cNvPr id="0" name=""/>
        <dsp:cNvSpPr/>
      </dsp:nvSpPr>
      <dsp:spPr>
        <a:xfrm>
          <a:off x="0" y="841734"/>
          <a:ext cx="8435280" cy="839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700" kern="1200" dirty="0" smtClean="0"/>
            <a:t>Diversity in clinical setting, nature of clinical services and outcomes assessed</a:t>
          </a:r>
          <a:endParaRPr lang="en-GB" sz="1700" kern="1200" dirty="0"/>
        </a:p>
      </dsp:txBody>
      <dsp:txXfrm>
        <a:off x="0" y="841734"/>
        <a:ext cx="8435280" cy="839272"/>
      </dsp:txXfrm>
    </dsp:sp>
    <dsp:sp modelId="{8ED82552-65BF-4010-A212-95325B5BAE2F}">
      <dsp:nvSpPr>
        <dsp:cNvPr id="0" name=""/>
        <dsp:cNvSpPr/>
      </dsp:nvSpPr>
      <dsp:spPr>
        <a:xfrm>
          <a:off x="0" y="1681007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3BE5D-20F4-4C8D-9263-DF23C6D1FD85}">
      <dsp:nvSpPr>
        <dsp:cNvPr id="0" name=""/>
        <dsp:cNvSpPr/>
      </dsp:nvSpPr>
      <dsp:spPr>
        <a:xfrm>
          <a:off x="0" y="1681007"/>
          <a:ext cx="8435280" cy="839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700" kern="1200" dirty="0" smtClean="0"/>
            <a:t>Overall, study quality was weak</a:t>
          </a:r>
          <a:endParaRPr lang="en-GB" sz="1700" kern="1200" dirty="0"/>
        </a:p>
      </dsp:txBody>
      <dsp:txXfrm>
        <a:off x="0" y="1681007"/>
        <a:ext cx="8435280" cy="839272"/>
      </dsp:txXfrm>
    </dsp:sp>
    <dsp:sp modelId="{57E82D23-BFFA-46F2-A52F-5104A250F87A}">
      <dsp:nvSpPr>
        <dsp:cNvPr id="0" name=""/>
        <dsp:cNvSpPr/>
      </dsp:nvSpPr>
      <dsp:spPr>
        <a:xfrm>
          <a:off x="0" y="2520279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FC5D1-92BD-4438-AD77-058D998952AB}">
      <dsp:nvSpPr>
        <dsp:cNvPr id="0" name=""/>
        <dsp:cNvSpPr/>
      </dsp:nvSpPr>
      <dsp:spPr>
        <a:xfrm>
          <a:off x="0" y="2520280"/>
          <a:ext cx="8435280" cy="839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700" kern="1200" dirty="0" smtClean="0"/>
            <a:t>Quantitative studies, study design compromised by lack of adequate comparators</a:t>
          </a:r>
          <a:endParaRPr lang="en-GB" sz="1700" kern="1200" dirty="0"/>
        </a:p>
      </dsp:txBody>
      <dsp:txXfrm>
        <a:off x="0" y="2520280"/>
        <a:ext cx="8435280" cy="839272"/>
      </dsp:txXfrm>
    </dsp:sp>
    <dsp:sp modelId="{F6F05B23-5712-4AC4-9244-A7714036DAA9}">
      <dsp:nvSpPr>
        <dsp:cNvPr id="0" name=""/>
        <dsp:cNvSpPr/>
      </dsp:nvSpPr>
      <dsp:spPr>
        <a:xfrm>
          <a:off x="0" y="3359552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36EC66-5DD1-4941-A454-4434DCD6A291}">
      <dsp:nvSpPr>
        <dsp:cNvPr id="0" name=""/>
        <dsp:cNvSpPr/>
      </dsp:nvSpPr>
      <dsp:spPr>
        <a:xfrm>
          <a:off x="0" y="3359552"/>
          <a:ext cx="8435280" cy="839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700" kern="1200" dirty="0" smtClean="0"/>
            <a:t>Qualitative studies focus was often on processes rather than outcomes of care</a:t>
          </a:r>
          <a:endParaRPr lang="en-GB" sz="1700" kern="1200" dirty="0"/>
        </a:p>
      </dsp:txBody>
      <dsp:txXfrm>
        <a:off x="0" y="3359552"/>
        <a:ext cx="8435280" cy="839272"/>
      </dsp:txXfrm>
    </dsp:sp>
    <dsp:sp modelId="{53509766-9693-49E7-A4D9-64545AF0E70C}">
      <dsp:nvSpPr>
        <dsp:cNvPr id="0" name=""/>
        <dsp:cNvSpPr/>
      </dsp:nvSpPr>
      <dsp:spPr>
        <a:xfrm>
          <a:off x="0" y="4198825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EA432-A220-44A3-AFE1-F03298FAC785}">
      <dsp:nvSpPr>
        <dsp:cNvPr id="0" name=""/>
        <dsp:cNvSpPr/>
      </dsp:nvSpPr>
      <dsp:spPr>
        <a:xfrm>
          <a:off x="0" y="4198825"/>
          <a:ext cx="8435280" cy="839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700" kern="1200" dirty="0" smtClean="0"/>
            <a:t>Some (weak) evidence of impact in relation to patient, staff and organisational outcomes</a:t>
          </a:r>
          <a:endParaRPr lang="en-GB" sz="1700" kern="1200" dirty="0"/>
        </a:p>
      </dsp:txBody>
      <dsp:txXfrm>
        <a:off x="0" y="4198825"/>
        <a:ext cx="8435280" cy="83927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87D16-F7F9-4E38-8D5A-14B5B8A5FC36}">
      <dsp:nvSpPr>
        <dsp:cNvPr id="0" name=""/>
        <dsp:cNvSpPr/>
      </dsp:nvSpPr>
      <dsp:spPr>
        <a:xfrm>
          <a:off x="0" y="97160"/>
          <a:ext cx="8568952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Four components of role</a:t>
          </a:r>
          <a:endParaRPr lang="en-GB" sz="2100" kern="1200" dirty="0"/>
        </a:p>
      </dsp:txBody>
      <dsp:txXfrm>
        <a:off x="29685" y="126845"/>
        <a:ext cx="8509582" cy="548737"/>
      </dsp:txXfrm>
    </dsp:sp>
    <dsp:sp modelId="{0AB28D13-29EE-46EF-971C-8357AA0A1163}">
      <dsp:nvSpPr>
        <dsp:cNvPr id="0" name=""/>
        <dsp:cNvSpPr/>
      </dsp:nvSpPr>
      <dsp:spPr>
        <a:xfrm>
          <a:off x="0" y="705267"/>
          <a:ext cx="8568952" cy="152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Expert practice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Professional leadership &amp; consultancy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Education, training &amp; development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Service development, research &amp; evaluation</a:t>
          </a:r>
          <a:endParaRPr lang="en-GB" sz="1800" kern="1200" dirty="0"/>
        </a:p>
      </dsp:txBody>
      <dsp:txXfrm>
        <a:off x="0" y="705267"/>
        <a:ext cx="8568952" cy="1521450"/>
      </dsp:txXfrm>
    </dsp:sp>
    <dsp:sp modelId="{5D522E3F-11AD-4CF5-B6A3-6063B03804E4}">
      <dsp:nvSpPr>
        <dsp:cNvPr id="0" name=""/>
        <dsp:cNvSpPr/>
      </dsp:nvSpPr>
      <dsp:spPr>
        <a:xfrm>
          <a:off x="0" y="2226717"/>
          <a:ext cx="8568952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Issue of process and outcome</a:t>
          </a:r>
          <a:endParaRPr lang="en-GB" sz="2100" kern="1200" dirty="0"/>
        </a:p>
      </dsp:txBody>
      <dsp:txXfrm>
        <a:off x="29685" y="2256402"/>
        <a:ext cx="8509582" cy="548737"/>
      </dsp:txXfrm>
    </dsp:sp>
    <dsp:sp modelId="{8D598334-CF7A-4F1C-8255-A0D063A844D0}">
      <dsp:nvSpPr>
        <dsp:cNvPr id="0" name=""/>
        <dsp:cNvSpPr/>
      </dsp:nvSpPr>
      <dsp:spPr>
        <a:xfrm>
          <a:off x="0" y="2895305"/>
          <a:ext cx="8568952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Potential framework for outcome indicators (Gerrish et al 2007)</a:t>
          </a:r>
          <a:endParaRPr lang="en-GB" sz="2100" kern="1200" dirty="0"/>
        </a:p>
      </dsp:txBody>
      <dsp:txXfrm>
        <a:off x="29685" y="2924990"/>
        <a:ext cx="8509582" cy="548737"/>
      </dsp:txXfrm>
    </dsp:sp>
    <dsp:sp modelId="{FC461CA7-5F72-49D0-B96E-997BFC74C3B2}">
      <dsp:nvSpPr>
        <dsp:cNvPr id="0" name=""/>
        <dsp:cNvSpPr/>
      </dsp:nvSpPr>
      <dsp:spPr>
        <a:xfrm>
          <a:off x="0" y="3503412"/>
          <a:ext cx="8568952" cy="1151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Clinical significance – patients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Professional significance – staff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? Organisational significance – internal and external</a:t>
          </a:r>
          <a:endParaRPr lang="en-GB" sz="1800" kern="1200" dirty="0"/>
        </a:p>
      </dsp:txBody>
      <dsp:txXfrm>
        <a:off x="0" y="3503412"/>
        <a:ext cx="8568952" cy="115195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B4384-51DA-46C3-A9E1-DFB7A22B3719}">
      <dsp:nvSpPr>
        <dsp:cNvPr id="0" name=""/>
        <dsp:cNvSpPr/>
      </dsp:nvSpPr>
      <dsp:spPr>
        <a:xfrm>
          <a:off x="4219" y="692196"/>
          <a:ext cx="2158130" cy="988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Physical &amp; psychological wellbeing</a:t>
          </a:r>
          <a:endParaRPr lang="en-GB" sz="1700" kern="1200" dirty="0"/>
        </a:p>
      </dsp:txBody>
      <dsp:txXfrm>
        <a:off x="4219" y="692196"/>
        <a:ext cx="2158130" cy="988762"/>
      </dsp:txXfrm>
    </dsp:sp>
    <dsp:sp modelId="{4CA8CACA-22AE-4BDE-A5E5-D1F25B989431}">
      <dsp:nvSpPr>
        <dsp:cNvPr id="0" name=""/>
        <dsp:cNvSpPr/>
      </dsp:nvSpPr>
      <dsp:spPr>
        <a:xfrm>
          <a:off x="2162349" y="336859"/>
          <a:ext cx="431626" cy="1699435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20D1A3-8D4E-45F9-8AC7-FBFC0454AC98}">
      <dsp:nvSpPr>
        <dsp:cNvPr id="0" name=""/>
        <dsp:cNvSpPr/>
      </dsp:nvSpPr>
      <dsp:spPr>
        <a:xfrm>
          <a:off x="2766626" y="336859"/>
          <a:ext cx="5870114" cy="16994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Reduced patient impairment/improved functioning via timely referral to rehab or intermediate care</a:t>
          </a:r>
          <a:endParaRPr lang="en-GB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Positive impact on patients/carers psychologically through variety of initiatives (e.g. Tell your story, referral to support groups, referral  to psychologist</a:t>
          </a:r>
          <a:endParaRPr lang="en-GB" sz="1700" kern="1200" dirty="0"/>
        </a:p>
      </dsp:txBody>
      <dsp:txXfrm>
        <a:off x="2766626" y="336859"/>
        <a:ext cx="5870114" cy="1699435"/>
      </dsp:txXfrm>
    </dsp:sp>
    <dsp:sp modelId="{C2160D8B-CB21-49AD-9AEE-5877C7DD6BAB}">
      <dsp:nvSpPr>
        <dsp:cNvPr id="0" name=""/>
        <dsp:cNvSpPr/>
      </dsp:nvSpPr>
      <dsp:spPr>
        <a:xfrm>
          <a:off x="4219" y="2119190"/>
          <a:ext cx="2158130" cy="694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Quality of life &amp; social wellbeing</a:t>
          </a:r>
          <a:endParaRPr lang="en-GB" sz="1700" kern="1200"/>
        </a:p>
      </dsp:txBody>
      <dsp:txXfrm>
        <a:off x="4219" y="2119190"/>
        <a:ext cx="2158130" cy="694237"/>
      </dsp:txXfrm>
    </dsp:sp>
    <dsp:sp modelId="{4F78C00D-D8C4-4D10-A317-A2FDCA6E5B25}">
      <dsp:nvSpPr>
        <dsp:cNvPr id="0" name=""/>
        <dsp:cNvSpPr/>
      </dsp:nvSpPr>
      <dsp:spPr>
        <a:xfrm>
          <a:off x="2162349" y="2097495"/>
          <a:ext cx="431626" cy="737627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C5210-7C13-4E6C-BA87-7EE1C066A0FD}">
      <dsp:nvSpPr>
        <dsp:cNvPr id="0" name=""/>
        <dsp:cNvSpPr/>
      </dsp:nvSpPr>
      <dsp:spPr>
        <a:xfrm>
          <a:off x="2766626" y="2097495"/>
          <a:ext cx="5870114" cy="737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Improved patient/carer </a:t>
          </a:r>
          <a:r>
            <a:rPr lang="en-GB" sz="1700" kern="1200" dirty="0" err="1" smtClean="0"/>
            <a:t>QoL</a:t>
          </a:r>
          <a:r>
            <a:rPr lang="en-GB" sz="1700" kern="1200" dirty="0" smtClean="0"/>
            <a:t> and social wellbeing through on-going NC clinic, carer support group</a:t>
          </a:r>
          <a:endParaRPr lang="en-GB" sz="1700" kern="1200" dirty="0"/>
        </a:p>
      </dsp:txBody>
      <dsp:txXfrm>
        <a:off x="2766626" y="2097495"/>
        <a:ext cx="5870114" cy="737627"/>
      </dsp:txXfrm>
    </dsp:sp>
    <dsp:sp modelId="{346B0512-1165-436A-8208-570EC053097A}">
      <dsp:nvSpPr>
        <dsp:cNvPr id="0" name=""/>
        <dsp:cNvSpPr/>
      </dsp:nvSpPr>
      <dsp:spPr>
        <a:xfrm>
          <a:off x="4219" y="3066595"/>
          <a:ext cx="2158130" cy="38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Patient behaviour</a:t>
          </a:r>
          <a:endParaRPr lang="en-GB" sz="1700" kern="1200"/>
        </a:p>
      </dsp:txBody>
      <dsp:txXfrm>
        <a:off x="4219" y="3066595"/>
        <a:ext cx="2158130" cy="389193"/>
      </dsp:txXfrm>
    </dsp:sp>
    <dsp:sp modelId="{B8C1BE15-3334-4F81-A366-2423A6BB3A09}">
      <dsp:nvSpPr>
        <dsp:cNvPr id="0" name=""/>
        <dsp:cNvSpPr/>
      </dsp:nvSpPr>
      <dsp:spPr>
        <a:xfrm>
          <a:off x="2162349" y="2896322"/>
          <a:ext cx="431626" cy="729738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06D9F-CC41-4508-96A8-46683EB4F10F}">
      <dsp:nvSpPr>
        <dsp:cNvPr id="0" name=""/>
        <dsp:cNvSpPr/>
      </dsp:nvSpPr>
      <dsp:spPr>
        <a:xfrm>
          <a:off x="2766626" y="2896322"/>
          <a:ext cx="5870114" cy="729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Behaviour change relating to prevention of stroke (e.g. providing advice on blood pressure checks)</a:t>
          </a:r>
          <a:endParaRPr lang="en-GB" sz="1700" kern="1200" dirty="0"/>
        </a:p>
      </dsp:txBody>
      <dsp:txXfrm>
        <a:off x="2766626" y="2896322"/>
        <a:ext cx="5870114" cy="729738"/>
      </dsp:txXfrm>
    </dsp:sp>
    <dsp:sp modelId="{9C18E9C1-2262-45C2-A446-B5C78DD73827}">
      <dsp:nvSpPr>
        <dsp:cNvPr id="0" name=""/>
        <dsp:cNvSpPr/>
      </dsp:nvSpPr>
      <dsp:spPr>
        <a:xfrm>
          <a:off x="4219" y="4316413"/>
          <a:ext cx="2158130" cy="694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Experience of healthcare</a:t>
          </a:r>
          <a:endParaRPr lang="en-GB" sz="1700" kern="1200"/>
        </a:p>
      </dsp:txBody>
      <dsp:txXfrm>
        <a:off x="4219" y="4316413"/>
        <a:ext cx="2158130" cy="694237"/>
      </dsp:txXfrm>
    </dsp:sp>
    <dsp:sp modelId="{A0108E24-3EDD-440E-BDCF-698F0CBAFC9F}">
      <dsp:nvSpPr>
        <dsp:cNvPr id="0" name=""/>
        <dsp:cNvSpPr/>
      </dsp:nvSpPr>
      <dsp:spPr>
        <a:xfrm>
          <a:off x="2162349" y="3687261"/>
          <a:ext cx="431626" cy="1952542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6BE7F-8910-4695-BDDE-9C267A52EE77}">
      <dsp:nvSpPr>
        <dsp:cNvPr id="0" name=""/>
        <dsp:cNvSpPr/>
      </dsp:nvSpPr>
      <dsp:spPr>
        <a:xfrm>
          <a:off x="2766626" y="3687261"/>
          <a:ext cx="5870114" cy="19525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Positive influence on patient journey/satisfaction in continuity of care / streamlined services through NC led clinics, consistency in treatment (through guidelines / protocols), positive information / communication, community links, rehabilitation in the community</a:t>
          </a:r>
          <a:endParaRPr lang="en-GB" sz="1700" kern="1200" dirty="0"/>
        </a:p>
      </dsp:txBody>
      <dsp:txXfrm>
        <a:off x="2766626" y="3687261"/>
        <a:ext cx="5870114" cy="195254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B944B-7E86-41D7-A762-0C57A539EC9B}">
      <dsp:nvSpPr>
        <dsp:cNvPr id="0" name=""/>
        <dsp:cNvSpPr/>
      </dsp:nvSpPr>
      <dsp:spPr>
        <a:xfrm>
          <a:off x="4219" y="877723"/>
          <a:ext cx="2158130" cy="38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Competence</a:t>
          </a:r>
          <a:endParaRPr lang="en-GB" sz="1700" kern="1200"/>
        </a:p>
      </dsp:txBody>
      <dsp:txXfrm>
        <a:off x="4219" y="877723"/>
        <a:ext cx="2158130" cy="389193"/>
      </dsp:txXfrm>
    </dsp:sp>
    <dsp:sp modelId="{171AAC1F-12E7-423A-BA67-C538BC8572DD}">
      <dsp:nvSpPr>
        <dsp:cNvPr id="0" name=""/>
        <dsp:cNvSpPr/>
      </dsp:nvSpPr>
      <dsp:spPr>
        <a:xfrm>
          <a:off x="2162349" y="75011"/>
          <a:ext cx="431626" cy="1994617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477B4-C332-42A9-A730-A624430A6F49}">
      <dsp:nvSpPr>
        <dsp:cNvPr id="0" name=""/>
        <dsp:cNvSpPr/>
      </dsp:nvSpPr>
      <dsp:spPr>
        <a:xfrm>
          <a:off x="2766626" y="75011"/>
          <a:ext cx="5870114" cy="19946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Increased skill of nurses/AHPs/junior doctors in various aspects of stroke care through providing education locally and via stroke network</a:t>
          </a:r>
          <a:endParaRPr lang="en-GB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Improved practice/stroke awareness of primary care staff through development of guidelines (e.g. TIA/follow-up)</a:t>
          </a:r>
          <a:endParaRPr lang="en-GB" sz="1700" kern="1200" dirty="0"/>
        </a:p>
      </dsp:txBody>
      <dsp:txXfrm>
        <a:off x="2766626" y="75011"/>
        <a:ext cx="5870114" cy="1994617"/>
      </dsp:txXfrm>
    </dsp:sp>
    <dsp:sp modelId="{3401DE86-5C08-4976-9C35-9711668297B8}">
      <dsp:nvSpPr>
        <dsp:cNvPr id="0" name=""/>
        <dsp:cNvSpPr/>
      </dsp:nvSpPr>
      <dsp:spPr>
        <a:xfrm>
          <a:off x="4219" y="2152524"/>
          <a:ext cx="2158130" cy="694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Quality of working life</a:t>
          </a:r>
          <a:endParaRPr lang="en-GB" sz="1700" kern="1200"/>
        </a:p>
      </dsp:txBody>
      <dsp:txXfrm>
        <a:off x="4219" y="2152524"/>
        <a:ext cx="2158130" cy="694237"/>
      </dsp:txXfrm>
    </dsp:sp>
    <dsp:sp modelId="{77B3F4D2-9628-4309-956C-5F8E2FB70D40}">
      <dsp:nvSpPr>
        <dsp:cNvPr id="0" name=""/>
        <dsp:cNvSpPr/>
      </dsp:nvSpPr>
      <dsp:spPr>
        <a:xfrm>
          <a:off x="2162349" y="2130829"/>
          <a:ext cx="431626" cy="737627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FBA0E-6701-4494-B2E0-12CFD5B2CAF4}">
      <dsp:nvSpPr>
        <dsp:cNvPr id="0" name=""/>
        <dsp:cNvSpPr/>
      </dsp:nvSpPr>
      <dsp:spPr>
        <a:xfrm>
          <a:off x="2766626" y="2130829"/>
          <a:ext cx="5870114" cy="737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smtClean="0"/>
            <a:t>Positive influence on work environment/team and nursing morale - people feel valued</a:t>
          </a:r>
          <a:endParaRPr lang="en-GB" sz="1700" kern="1200"/>
        </a:p>
      </dsp:txBody>
      <dsp:txXfrm>
        <a:off x="2766626" y="2130829"/>
        <a:ext cx="5870114" cy="737627"/>
      </dsp:txXfrm>
    </dsp:sp>
    <dsp:sp modelId="{4CD1A4C3-798B-4BD8-8F3F-40CDDD8D2C2C}">
      <dsp:nvSpPr>
        <dsp:cNvPr id="0" name=""/>
        <dsp:cNvSpPr/>
      </dsp:nvSpPr>
      <dsp:spPr>
        <a:xfrm>
          <a:off x="4219" y="3406944"/>
          <a:ext cx="2158130" cy="694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Work distribution / workload</a:t>
          </a:r>
          <a:endParaRPr lang="en-GB" sz="1700" kern="1200"/>
        </a:p>
      </dsp:txBody>
      <dsp:txXfrm>
        <a:off x="4219" y="3406944"/>
        <a:ext cx="2158130" cy="694237"/>
      </dsp:txXfrm>
    </dsp:sp>
    <dsp:sp modelId="{56C3EF7D-AE72-4289-B219-EFADEB981771}">
      <dsp:nvSpPr>
        <dsp:cNvPr id="0" name=""/>
        <dsp:cNvSpPr/>
      </dsp:nvSpPr>
      <dsp:spPr>
        <a:xfrm>
          <a:off x="2162349" y="2929656"/>
          <a:ext cx="431626" cy="1648814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498CE0-1260-438E-AB96-2CB18ECABECB}">
      <dsp:nvSpPr>
        <dsp:cNvPr id="0" name=""/>
        <dsp:cNvSpPr/>
      </dsp:nvSpPr>
      <dsp:spPr>
        <a:xfrm>
          <a:off x="2766626" y="2929656"/>
          <a:ext cx="5870114" cy="16488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Re-profiled workload of others - indirectly through development of CNS posts which reduce speech &amp; language therapist workload and directly via development of nurse-led clinics/redistribution of responsibilities within pathway</a:t>
          </a:r>
          <a:endParaRPr lang="en-GB" sz="1700" kern="1200" dirty="0"/>
        </a:p>
      </dsp:txBody>
      <dsp:txXfrm>
        <a:off x="2766626" y="2929656"/>
        <a:ext cx="5870114" cy="1648814"/>
      </dsp:txXfrm>
    </dsp:sp>
    <dsp:sp modelId="{3B32FB25-2D8E-4C7D-AE1C-54253B4AA8E1}">
      <dsp:nvSpPr>
        <dsp:cNvPr id="0" name=""/>
        <dsp:cNvSpPr/>
      </dsp:nvSpPr>
      <dsp:spPr>
        <a:xfrm>
          <a:off x="4219" y="4968052"/>
          <a:ext cx="2158130" cy="38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Team working</a:t>
          </a:r>
          <a:endParaRPr lang="en-GB" sz="1700" kern="1200"/>
        </a:p>
      </dsp:txBody>
      <dsp:txXfrm>
        <a:off x="4219" y="4968052"/>
        <a:ext cx="2158130" cy="389193"/>
      </dsp:txXfrm>
    </dsp:sp>
    <dsp:sp modelId="{FB593CDC-F4BC-4CD8-B1BA-3EE1AC03BED3}">
      <dsp:nvSpPr>
        <dsp:cNvPr id="0" name=""/>
        <dsp:cNvSpPr/>
      </dsp:nvSpPr>
      <dsp:spPr>
        <a:xfrm>
          <a:off x="2162349" y="4639670"/>
          <a:ext cx="431626" cy="1045958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611CB-ECA6-4426-9C20-5DE31CCD74F3}">
      <dsp:nvSpPr>
        <dsp:cNvPr id="0" name=""/>
        <dsp:cNvSpPr/>
      </dsp:nvSpPr>
      <dsp:spPr>
        <a:xfrm>
          <a:off x="2766626" y="4639670"/>
          <a:ext cx="5870114" cy="10459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Improved team working - including MDT involvement in national audits and subsequent work to address issues</a:t>
          </a:r>
          <a:endParaRPr lang="en-GB" sz="1700" kern="1200" dirty="0"/>
        </a:p>
      </dsp:txBody>
      <dsp:txXfrm>
        <a:off x="2766626" y="4639670"/>
        <a:ext cx="5870114" cy="104595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7F6C4-C103-4EC6-8B67-D03D12B72CF5}">
      <dsp:nvSpPr>
        <dsp:cNvPr id="0" name=""/>
        <dsp:cNvSpPr/>
      </dsp:nvSpPr>
      <dsp:spPr>
        <a:xfrm>
          <a:off x="4412" y="1280780"/>
          <a:ext cx="2256917" cy="857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Organisational priorities</a:t>
          </a:r>
          <a:endParaRPr lang="en-GB" sz="2100" kern="1200"/>
        </a:p>
      </dsp:txBody>
      <dsp:txXfrm>
        <a:off x="4412" y="1280780"/>
        <a:ext cx="2256917" cy="857587"/>
      </dsp:txXfrm>
    </dsp:sp>
    <dsp:sp modelId="{32E4580E-7201-4BD2-AD85-5443ADD39C51}">
      <dsp:nvSpPr>
        <dsp:cNvPr id="0" name=""/>
        <dsp:cNvSpPr/>
      </dsp:nvSpPr>
      <dsp:spPr>
        <a:xfrm>
          <a:off x="2261330" y="851986"/>
          <a:ext cx="451383" cy="1715175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3438B2-1719-4418-8A53-ABA37454FF34}">
      <dsp:nvSpPr>
        <dsp:cNvPr id="0" name=""/>
        <dsp:cNvSpPr/>
      </dsp:nvSpPr>
      <dsp:spPr>
        <a:xfrm>
          <a:off x="2893267" y="851986"/>
          <a:ext cx="6138816" cy="17151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Reduced length of stay through organisation of pathway/community rehab</a:t>
          </a:r>
          <a:endParaRPr lang="en-GB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smtClean="0"/>
            <a:t>Reduced readmissions via NC clinic/review and management of patient at home</a:t>
          </a:r>
          <a:endParaRPr lang="en-GB" sz="2100" kern="1200"/>
        </a:p>
      </dsp:txBody>
      <dsp:txXfrm>
        <a:off x="2893267" y="851986"/>
        <a:ext cx="6138816" cy="1715175"/>
      </dsp:txXfrm>
    </dsp:sp>
    <dsp:sp modelId="{E08523A1-CF40-4CD3-9B2F-7FBC4C03AD7B}">
      <dsp:nvSpPr>
        <dsp:cNvPr id="0" name=""/>
        <dsp:cNvSpPr/>
      </dsp:nvSpPr>
      <dsp:spPr>
        <a:xfrm>
          <a:off x="4412" y="3044755"/>
          <a:ext cx="2256917" cy="857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Policy development</a:t>
          </a:r>
          <a:endParaRPr lang="en-GB" sz="2100" kern="1200"/>
        </a:p>
      </dsp:txBody>
      <dsp:txXfrm>
        <a:off x="4412" y="3044755"/>
        <a:ext cx="2256917" cy="857587"/>
      </dsp:txXfrm>
    </dsp:sp>
    <dsp:sp modelId="{CD32308C-6EAB-4E90-99FF-E8DBFF190D19}">
      <dsp:nvSpPr>
        <dsp:cNvPr id="0" name=""/>
        <dsp:cNvSpPr/>
      </dsp:nvSpPr>
      <dsp:spPr>
        <a:xfrm>
          <a:off x="2261330" y="2642761"/>
          <a:ext cx="451383" cy="1661575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F1B7A-A007-4799-B1A7-5E7C1404AA1F}">
      <dsp:nvSpPr>
        <dsp:cNvPr id="0" name=""/>
        <dsp:cNvSpPr/>
      </dsp:nvSpPr>
      <dsp:spPr>
        <a:xfrm>
          <a:off x="2893267" y="2642761"/>
          <a:ext cx="6138816" cy="1661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smtClean="0"/>
            <a:t>Contribution to development of national guidelines in stroke (influences other Trusts’ pathway) Development of local / regional protocols / guidelines</a:t>
          </a:r>
          <a:endParaRPr lang="en-GB" sz="2100" kern="1200"/>
        </a:p>
      </dsp:txBody>
      <dsp:txXfrm>
        <a:off x="2893267" y="2642761"/>
        <a:ext cx="6138816" cy="1661575"/>
      </dsp:txXfrm>
    </dsp:sp>
    <dsp:sp modelId="{F20AC559-6521-4890-BAF3-A243B044BCA5}">
      <dsp:nvSpPr>
        <dsp:cNvPr id="0" name=""/>
        <dsp:cNvSpPr/>
      </dsp:nvSpPr>
      <dsp:spPr>
        <a:xfrm>
          <a:off x="4412" y="4379937"/>
          <a:ext cx="2256917" cy="1221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Generation of new knowledge</a:t>
          </a:r>
          <a:endParaRPr lang="en-GB" sz="2100" kern="1200" dirty="0"/>
        </a:p>
      </dsp:txBody>
      <dsp:txXfrm>
        <a:off x="4412" y="4379937"/>
        <a:ext cx="2256917" cy="1221412"/>
      </dsp:txXfrm>
    </dsp:sp>
    <dsp:sp modelId="{3E7A33B0-9DA9-4500-85A7-EB740BB1FC60}">
      <dsp:nvSpPr>
        <dsp:cNvPr id="0" name=""/>
        <dsp:cNvSpPr/>
      </dsp:nvSpPr>
      <dsp:spPr>
        <a:xfrm>
          <a:off x="2261330" y="4379937"/>
          <a:ext cx="451383" cy="1221412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5E8AB5-CAEE-46C3-8D0F-7639596A1F3F}">
      <dsp:nvSpPr>
        <dsp:cNvPr id="0" name=""/>
        <dsp:cNvSpPr/>
      </dsp:nvSpPr>
      <dsp:spPr>
        <a:xfrm>
          <a:off x="2893267" y="4379937"/>
          <a:ext cx="6138816" cy="12214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smtClean="0"/>
            <a:t>Advanced knowledge in field via research involvement / activities / publications</a:t>
          </a:r>
          <a:endParaRPr lang="en-GB" sz="2100" kern="1200"/>
        </a:p>
      </dsp:txBody>
      <dsp:txXfrm>
        <a:off x="2893267" y="4379937"/>
        <a:ext cx="6138816" cy="122141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32298-C923-424F-9B5D-371F2F69BD6A}">
      <dsp:nvSpPr>
        <dsp:cNvPr id="0" name=""/>
        <dsp:cNvSpPr/>
      </dsp:nvSpPr>
      <dsp:spPr>
        <a:xfrm>
          <a:off x="0" y="84677"/>
          <a:ext cx="8733656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Complexity of the role</a:t>
          </a:r>
          <a:endParaRPr lang="en-GB" sz="2100" kern="1200" dirty="0"/>
        </a:p>
      </dsp:txBody>
      <dsp:txXfrm>
        <a:off x="29685" y="114362"/>
        <a:ext cx="8674286" cy="548737"/>
      </dsp:txXfrm>
    </dsp:sp>
    <dsp:sp modelId="{85590571-CEFF-4D11-A1DD-54608069C658}">
      <dsp:nvSpPr>
        <dsp:cNvPr id="0" name=""/>
        <dsp:cNvSpPr/>
      </dsp:nvSpPr>
      <dsp:spPr>
        <a:xfrm>
          <a:off x="0" y="692784"/>
          <a:ext cx="8733656" cy="684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294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dirty="0" smtClean="0"/>
            <a:t>Impact across organisational boundaries and over time </a:t>
          </a:r>
          <a:endParaRPr lang="en-GB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smtClean="0"/>
            <a:t>‘Hidden impact’</a:t>
          </a:r>
          <a:endParaRPr lang="en-GB" sz="1600" kern="1200"/>
        </a:p>
      </dsp:txBody>
      <dsp:txXfrm>
        <a:off x="0" y="692784"/>
        <a:ext cx="8733656" cy="684652"/>
      </dsp:txXfrm>
    </dsp:sp>
    <dsp:sp modelId="{8647067B-6218-4172-A87B-138EEEC03891}">
      <dsp:nvSpPr>
        <dsp:cNvPr id="0" name=""/>
        <dsp:cNvSpPr/>
      </dsp:nvSpPr>
      <dsp:spPr>
        <a:xfrm>
          <a:off x="0" y="1377437"/>
          <a:ext cx="8733656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Immediate v delayed impact</a:t>
          </a:r>
          <a:endParaRPr lang="en-GB" sz="2100" kern="1200" dirty="0"/>
        </a:p>
      </dsp:txBody>
      <dsp:txXfrm>
        <a:off x="29685" y="1407122"/>
        <a:ext cx="8674286" cy="548737"/>
      </dsp:txXfrm>
    </dsp:sp>
    <dsp:sp modelId="{E36D958F-43A6-41CC-BBAE-97E6F1A41218}">
      <dsp:nvSpPr>
        <dsp:cNvPr id="0" name=""/>
        <dsp:cNvSpPr/>
      </dsp:nvSpPr>
      <dsp:spPr>
        <a:xfrm>
          <a:off x="0" y="1985544"/>
          <a:ext cx="8733656" cy="978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294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smtClean="0"/>
            <a:t>Immediate or short </a:t>
          </a:r>
          <a:r>
            <a:rPr lang="en-GB" sz="1600" kern="1200" dirty="0" smtClean="0"/>
            <a:t>term impact e.g. concordance with medication at follow up appointment</a:t>
          </a:r>
          <a:endParaRPr lang="en-GB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smtClean="0"/>
            <a:t>Delayed impact e.g. NC in sexual health who sought to reduce infection rates</a:t>
          </a:r>
          <a:endParaRPr lang="en-GB" sz="1600" kern="1200"/>
        </a:p>
      </dsp:txBody>
      <dsp:txXfrm>
        <a:off x="0" y="1985544"/>
        <a:ext cx="8733656" cy="978074"/>
      </dsp:txXfrm>
    </dsp:sp>
    <dsp:sp modelId="{74AABF36-28D4-42EF-BC4A-EC7F066C4FDB}">
      <dsp:nvSpPr>
        <dsp:cNvPr id="0" name=""/>
        <dsp:cNvSpPr/>
      </dsp:nvSpPr>
      <dsp:spPr>
        <a:xfrm>
          <a:off x="0" y="2963619"/>
          <a:ext cx="8733656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Direct v indirect impact</a:t>
          </a:r>
          <a:endParaRPr lang="en-GB" sz="2100" kern="1200"/>
        </a:p>
      </dsp:txBody>
      <dsp:txXfrm>
        <a:off x="29685" y="2993304"/>
        <a:ext cx="8674286" cy="548737"/>
      </dsp:txXfrm>
    </dsp:sp>
    <dsp:sp modelId="{32A4D42A-2045-4BC0-A2D3-58A4AF4243C8}">
      <dsp:nvSpPr>
        <dsp:cNvPr id="0" name=""/>
        <dsp:cNvSpPr/>
      </dsp:nvSpPr>
      <dsp:spPr>
        <a:xfrm>
          <a:off x="0" y="3571727"/>
          <a:ext cx="8733656" cy="978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294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dirty="0" smtClean="0"/>
            <a:t>Direct impact e.g. stroke NC who ran follow up clinics exerted an impact on psychological adjustment and reduction in anxiety</a:t>
          </a:r>
          <a:endParaRPr lang="en-GB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smtClean="0"/>
            <a:t>Indirect impact e.g. by influencing practice of other staff or developing services</a:t>
          </a:r>
          <a:endParaRPr lang="en-GB" sz="1600" kern="1200"/>
        </a:p>
      </dsp:txBody>
      <dsp:txXfrm>
        <a:off x="0" y="3571727"/>
        <a:ext cx="8733656" cy="978074"/>
      </dsp:txXfrm>
    </dsp:sp>
    <dsp:sp modelId="{19877BE7-2955-437F-B758-B2444E07D73D}">
      <dsp:nvSpPr>
        <dsp:cNvPr id="0" name=""/>
        <dsp:cNvSpPr/>
      </dsp:nvSpPr>
      <dsp:spPr>
        <a:xfrm>
          <a:off x="0" y="4549802"/>
          <a:ext cx="8733656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Attributing impact to an individual</a:t>
          </a:r>
          <a:endParaRPr lang="en-GB" sz="2100" kern="1200"/>
        </a:p>
      </dsp:txBody>
      <dsp:txXfrm>
        <a:off x="29685" y="4579487"/>
        <a:ext cx="8674286" cy="548737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E5241-AAB6-44E2-9022-A8C1CC56DFDD}">
      <dsp:nvSpPr>
        <dsp:cNvPr id="0" name=""/>
        <dsp:cNvSpPr/>
      </dsp:nvSpPr>
      <dsp:spPr>
        <a:xfrm>
          <a:off x="0" y="141084"/>
          <a:ext cx="8784976" cy="810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Gaining a patient perspective</a:t>
          </a:r>
          <a:endParaRPr lang="en-GB" sz="2800" kern="1200" dirty="0"/>
        </a:p>
      </dsp:txBody>
      <dsp:txXfrm>
        <a:off x="39580" y="180664"/>
        <a:ext cx="8705816" cy="731649"/>
      </dsp:txXfrm>
    </dsp:sp>
    <dsp:sp modelId="{12E9B0FE-2163-4069-B8D7-DCEC0FC95D17}">
      <dsp:nvSpPr>
        <dsp:cNvPr id="0" name=""/>
        <dsp:cNvSpPr/>
      </dsp:nvSpPr>
      <dsp:spPr>
        <a:xfrm>
          <a:off x="0" y="951894"/>
          <a:ext cx="8784976" cy="95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/>
            <a:t>Engaging vulnerable groups e.g. women after miscarriage</a:t>
          </a:r>
          <a:endParaRPr lang="en-GB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smtClean="0"/>
            <a:t>Socially desirable responses</a:t>
          </a:r>
          <a:endParaRPr lang="en-GB" sz="2200" kern="1200"/>
        </a:p>
      </dsp:txBody>
      <dsp:txXfrm>
        <a:off x="0" y="951894"/>
        <a:ext cx="8784976" cy="956340"/>
      </dsp:txXfrm>
    </dsp:sp>
    <dsp:sp modelId="{52A130D1-FEB7-4116-ADD0-C1635F0D96B4}">
      <dsp:nvSpPr>
        <dsp:cNvPr id="0" name=""/>
        <dsp:cNvSpPr/>
      </dsp:nvSpPr>
      <dsp:spPr>
        <a:xfrm>
          <a:off x="0" y="1908234"/>
          <a:ext cx="8784976" cy="810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Time, resources and expertise</a:t>
          </a:r>
          <a:endParaRPr lang="en-GB" sz="2800" kern="1200" dirty="0"/>
        </a:p>
      </dsp:txBody>
      <dsp:txXfrm>
        <a:off x="39580" y="1947814"/>
        <a:ext cx="8705816" cy="731649"/>
      </dsp:txXfrm>
    </dsp:sp>
    <dsp:sp modelId="{A15061A7-E797-4A6F-B127-6C2C835EA5A6}">
      <dsp:nvSpPr>
        <dsp:cNvPr id="0" name=""/>
        <dsp:cNvSpPr/>
      </dsp:nvSpPr>
      <dsp:spPr>
        <a:xfrm>
          <a:off x="0" y="2799684"/>
          <a:ext cx="8784976" cy="810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Identifying outcome measures</a:t>
          </a:r>
          <a:endParaRPr lang="en-GB" sz="2800" kern="1200"/>
        </a:p>
      </dsp:txBody>
      <dsp:txXfrm>
        <a:off x="39580" y="2839264"/>
        <a:ext cx="8705816" cy="731649"/>
      </dsp:txXfrm>
    </dsp:sp>
    <dsp:sp modelId="{A6130056-2C02-4DB9-A306-4EE39EE8A9C5}">
      <dsp:nvSpPr>
        <dsp:cNvPr id="0" name=""/>
        <dsp:cNvSpPr/>
      </dsp:nvSpPr>
      <dsp:spPr>
        <a:xfrm>
          <a:off x="0" y="3610494"/>
          <a:ext cx="8784976" cy="478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smtClean="0"/>
            <a:t>Few suitable ‘off the shelf’ validated measures</a:t>
          </a:r>
          <a:endParaRPr lang="en-GB" sz="2200" kern="1200"/>
        </a:p>
      </dsp:txBody>
      <dsp:txXfrm>
        <a:off x="0" y="3610494"/>
        <a:ext cx="8784976" cy="478170"/>
      </dsp:txXfrm>
    </dsp:sp>
    <dsp:sp modelId="{E2BED054-130E-41CE-8947-65BBBC329CED}">
      <dsp:nvSpPr>
        <dsp:cNvPr id="0" name=""/>
        <dsp:cNvSpPr/>
      </dsp:nvSpPr>
      <dsp:spPr>
        <a:xfrm>
          <a:off x="0" y="4088664"/>
          <a:ext cx="8784976" cy="810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Identifying suitable comparators</a:t>
          </a:r>
          <a:endParaRPr lang="en-GB" sz="2800" kern="1200" dirty="0"/>
        </a:p>
      </dsp:txBody>
      <dsp:txXfrm>
        <a:off x="39580" y="4128244"/>
        <a:ext cx="8705816" cy="731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7F351-1D19-4F3F-9644-1A33685968D7}">
      <dsp:nvSpPr>
        <dsp:cNvPr id="0" name=""/>
        <dsp:cNvSpPr/>
      </dsp:nvSpPr>
      <dsp:spPr>
        <a:xfrm>
          <a:off x="0" y="0"/>
          <a:ext cx="871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A1380-F5D5-4ACA-8B93-1D0F5A013B1B}">
      <dsp:nvSpPr>
        <dsp:cNvPr id="0" name=""/>
        <dsp:cNvSpPr/>
      </dsp:nvSpPr>
      <dsp:spPr>
        <a:xfrm>
          <a:off x="0" y="0"/>
          <a:ext cx="8712968" cy="126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Nurse consultants (NC) introduced into the NHS in England in 2000</a:t>
          </a:r>
          <a:endParaRPr lang="en-GB" sz="2900" kern="1200" dirty="0"/>
        </a:p>
      </dsp:txBody>
      <dsp:txXfrm>
        <a:off x="0" y="0"/>
        <a:ext cx="8712968" cy="1260139"/>
      </dsp:txXfrm>
    </dsp:sp>
    <dsp:sp modelId="{155805D3-CB6B-4CCD-8548-3EDDAB78D800}">
      <dsp:nvSpPr>
        <dsp:cNvPr id="0" name=""/>
        <dsp:cNvSpPr/>
      </dsp:nvSpPr>
      <dsp:spPr>
        <a:xfrm>
          <a:off x="0" y="1260139"/>
          <a:ext cx="871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50EE2D-E4FD-4B36-9583-5137412B1521}">
      <dsp:nvSpPr>
        <dsp:cNvPr id="0" name=""/>
        <dsp:cNvSpPr/>
      </dsp:nvSpPr>
      <dsp:spPr>
        <a:xfrm>
          <a:off x="0" y="1260139"/>
          <a:ext cx="8712968" cy="126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Gradual increase in numbers: 1091 NCs in post by 2010</a:t>
          </a:r>
          <a:endParaRPr lang="en-GB" sz="2900" kern="1200" dirty="0"/>
        </a:p>
      </dsp:txBody>
      <dsp:txXfrm>
        <a:off x="0" y="1260139"/>
        <a:ext cx="8712968" cy="1260139"/>
      </dsp:txXfrm>
    </dsp:sp>
    <dsp:sp modelId="{50D7A320-2A40-47F1-9204-858BDF4297E0}">
      <dsp:nvSpPr>
        <dsp:cNvPr id="0" name=""/>
        <dsp:cNvSpPr/>
      </dsp:nvSpPr>
      <dsp:spPr>
        <a:xfrm>
          <a:off x="0" y="2520279"/>
          <a:ext cx="871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C84E7-19AE-4C06-982F-23FCA16C87BE}">
      <dsp:nvSpPr>
        <dsp:cNvPr id="0" name=""/>
        <dsp:cNvSpPr/>
      </dsp:nvSpPr>
      <dsp:spPr>
        <a:xfrm>
          <a:off x="0" y="2520279"/>
          <a:ext cx="8712968" cy="126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Limited development of consultant posts in Allied Health Professions</a:t>
          </a:r>
          <a:endParaRPr lang="en-GB" sz="2900" kern="1200" dirty="0"/>
        </a:p>
      </dsp:txBody>
      <dsp:txXfrm>
        <a:off x="0" y="2520279"/>
        <a:ext cx="8712968" cy="1260139"/>
      </dsp:txXfrm>
    </dsp:sp>
    <dsp:sp modelId="{2EDA57EF-3089-408E-986B-D7EE70C42DAF}">
      <dsp:nvSpPr>
        <dsp:cNvPr id="0" name=""/>
        <dsp:cNvSpPr/>
      </dsp:nvSpPr>
      <dsp:spPr>
        <a:xfrm>
          <a:off x="0" y="3780419"/>
          <a:ext cx="871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5E841-60F2-4342-834F-E5981B072842}">
      <dsp:nvSpPr>
        <dsp:cNvPr id="0" name=""/>
        <dsp:cNvSpPr/>
      </dsp:nvSpPr>
      <dsp:spPr>
        <a:xfrm>
          <a:off x="0" y="3780419"/>
          <a:ext cx="8712968" cy="126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Slow implementation of consultant posts in other UK countries.</a:t>
          </a:r>
          <a:endParaRPr lang="en-GB" sz="2900" kern="1200" dirty="0"/>
        </a:p>
      </dsp:txBody>
      <dsp:txXfrm>
        <a:off x="0" y="3780419"/>
        <a:ext cx="8712968" cy="126013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DFE877-05C4-43F5-A429-CDAD1D041BBA}">
      <dsp:nvSpPr>
        <dsp:cNvPr id="0" name=""/>
        <dsp:cNvSpPr/>
      </dsp:nvSpPr>
      <dsp:spPr>
        <a:xfrm>
          <a:off x="0" y="1871"/>
          <a:ext cx="37815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1AA18-EAD4-4A3F-AFFA-46807AE91CF5}">
      <dsp:nvSpPr>
        <dsp:cNvPr id="0" name=""/>
        <dsp:cNvSpPr/>
      </dsp:nvSpPr>
      <dsp:spPr>
        <a:xfrm>
          <a:off x="0" y="1871"/>
          <a:ext cx="3781523" cy="745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+mn-lt"/>
            </a:rPr>
            <a:t>Practical resource</a:t>
          </a:r>
          <a:endParaRPr lang="en-GB" sz="2000" kern="1200" dirty="0"/>
        </a:p>
      </dsp:txBody>
      <dsp:txXfrm>
        <a:off x="0" y="1871"/>
        <a:ext cx="3781523" cy="745983"/>
      </dsp:txXfrm>
    </dsp:sp>
    <dsp:sp modelId="{F2D85119-B9A2-4707-AC1F-6009D6FD8DEE}">
      <dsp:nvSpPr>
        <dsp:cNvPr id="0" name=""/>
        <dsp:cNvSpPr/>
      </dsp:nvSpPr>
      <dsp:spPr>
        <a:xfrm>
          <a:off x="0" y="747855"/>
          <a:ext cx="37815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B18DA0-1B14-42A2-B061-73FA61960609}">
      <dsp:nvSpPr>
        <dsp:cNvPr id="0" name=""/>
        <dsp:cNvSpPr/>
      </dsp:nvSpPr>
      <dsp:spPr>
        <a:xfrm>
          <a:off x="0" y="747855"/>
          <a:ext cx="3781523" cy="943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+mn-lt"/>
            </a:rPr>
            <a:t>Evidence based – developed through our research study</a:t>
          </a:r>
          <a:endParaRPr lang="en-GB" sz="2000" kern="1200" dirty="0">
            <a:latin typeface="+mn-lt"/>
          </a:endParaRPr>
        </a:p>
      </dsp:txBody>
      <dsp:txXfrm>
        <a:off x="0" y="747855"/>
        <a:ext cx="3781523" cy="943391"/>
      </dsp:txXfrm>
    </dsp:sp>
    <dsp:sp modelId="{ACBC2DCC-A47C-4DAF-9421-260AFF410A1F}">
      <dsp:nvSpPr>
        <dsp:cNvPr id="0" name=""/>
        <dsp:cNvSpPr/>
      </dsp:nvSpPr>
      <dsp:spPr>
        <a:xfrm>
          <a:off x="0" y="1691246"/>
          <a:ext cx="37815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CAEB9-8C9E-4629-8D5B-2CEA3217AB73}">
      <dsp:nvSpPr>
        <dsp:cNvPr id="0" name=""/>
        <dsp:cNvSpPr/>
      </dsp:nvSpPr>
      <dsp:spPr>
        <a:xfrm>
          <a:off x="0" y="1691246"/>
          <a:ext cx="3777830" cy="2019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+mn-lt"/>
            </a:rPr>
            <a:t>Draws on the framework of impact, practicalities of capturing impact &amp; lessons learned</a:t>
          </a:r>
          <a:endParaRPr lang="en-GB" sz="2000" kern="1200" dirty="0">
            <a:latin typeface="+mn-lt"/>
          </a:endParaRPr>
        </a:p>
      </dsp:txBody>
      <dsp:txXfrm>
        <a:off x="0" y="1691246"/>
        <a:ext cx="3777830" cy="2019066"/>
      </dsp:txXfrm>
    </dsp:sp>
    <dsp:sp modelId="{E9356030-BB72-4EEF-AE5B-F6A7D817E466}">
      <dsp:nvSpPr>
        <dsp:cNvPr id="0" name=""/>
        <dsp:cNvSpPr/>
      </dsp:nvSpPr>
      <dsp:spPr>
        <a:xfrm>
          <a:off x="0" y="3710313"/>
          <a:ext cx="37815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3BD1A-470B-46CE-8504-8923D5E55863}">
      <dsp:nvSpPr>
        <dsp:cNvPr id="0" name=""/>
        <dsp:cNvSpPr/>
      </dsp:nvSpPr>
      <dsp:spPr>
        <a:xfrm>
          <a:off x="0" y="3710313"/>
          <a:ext cx="3781523" cy="896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+mn-lt"/>
            </a:rPr>
            <a:t>Activities and examples </a:t>
          </a:r>
          <a:endParaRPr lang="en-GB" sz="2000" kern="1200" dirty="0">
            <a:latin typeface="+mn-lt"/>
          </a:endParaRPr>
        </a:p>
      </dsp:txBody>
      <dsp:txXfrm>
        <a:off x="0" y="3710313"/>
        <a:ext cx="3781523" cy="89632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7197B-9F98-465D-9426-26C2596FC01C}">
      <dsp:nvSpPr>
        <dsp:cNvPr id="0" name=""/>
        <dsp:cNvSpPr/>
      </dsp:nvSpPr>
      <dsp:spPr>
        <a:xfrm>
          <a:off x="0" y="0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18E96A-F4C6-4924-B951-8536E8E8BEFD}">
      <dsp:nvSpPr>
        <dsp:cNvPr id="0" name=""/>
        <dsp:cNvSpPr/>
      </dsp:nvSpPr>
      <dsp:spPr>
        <a:xfrm>
          <a:off x="0" y="0"/>
          <a:ext cx="8507288" cy="63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Introduction to the toolkit &amp; how to use</a:t>
          </a:r>
          <a:endParaRPr lang="en-GB" sz="2400" kern="1200"/>
        </a:p>
      </dsp:txBody>
      <dsp:txXfrm>
        <a:off x="0" y="0"/>
        <a:ext cx="8507288" cy="637297"/>
      </dsp:txXfrm>
    </dsp:sp>
    <dsp:sp modelId="{23C1BF2F-88DB-4B2E-A6A4-64106C33983F}">
      <dsp:nvSpPr>
        <dsp:cNvPr id="0" name=""/>
        <dsp:cNvSpPr/>
      </dsp:nvSpPr>
      <dsp:spPr>
        <a:xfrm>
          <a:off x="0" y="637297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17AD2-157A-4309-8503-5DA7DF625CCA}">
      <dsp:nvSpPr>
        <dsp:cNvPr id="0" name=""/>
        <dsp:cNvSpPr/>
      </dsp:nvSpPr>
      <dsp:spPr>
        <a:xfrm>
          <a:off x="0" y="637297"/>
          <a:ext cx="8507288" cy="63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Section 1 – Capturing Impact</a:t>
          </a:r>
        </a:p>
      </dsp:txBody>
      <dsp:txXfrm>
        <a:off x="0" y="637297"/>
        <a:ext cx="8507288" cy="637297"/>
      </dsp:txXfrm>
    </dsp:sp>
    <dsp:sp modelId="{2CC053D5-4D49-4868-B9A6-6062F49C602D}">
      <dsp:nvSpPr>
        <dsp:cNvPr id="0" name=""/>
        <dsp:cNvSpPr/>
      </dsp:nvSpPr>
      <dsp:spPr>
        <a:xfrm>
          <a:off x="0" y="1274595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BBF7B6-D2CD-4A61-9094-CC28A1C3ACAF}">
      <dsp:nvSpPr>
        <dsp:cNvPr id="0" name=""/>
        <dsp:cNvSpPr/>
      </dsp:nvSpPr>
      <dsp:spPr>
        <a:xfrm>
          <a:off x="0" y="1274595"/>
          <a:ext cx="8507288" cy="63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Section 2 – Your impact – identifying areas &amp; priorities</a:t>
          </a:r>
          <a:endParaRPr lang="en-GB" sz="2400" kern="1200" dirty="0" smtClean="0"/>
        </a:p>
      </dsp:txBody>
      <dsp:txXfrm>
        <a:off x="0" y="1274595"/>
        <a:ext cx="8507288" cy="637297"/>
      </dsp:txXfrm>
    </dsp:sp>
    <dsp:sp modelId="{AB57023A-DD6A-4EF8-ADF4-7324FFDBBAFC}">
      <dsp:nvSpPr>
        <dsp:cNvPr id="0" name=""/>
        <dsp:cNvSpPr/>
      </dsp:nvSpPr>
      <dsp:spPr>
        <a:xfrm>
          <a:off x="0" y="1911892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6BA8C-DCC7-47F3-8A8E-1BD5B6BABFEF}">
      <dsp:nvSpPr>
        <dsp:cNvPr id="0" name=""/>
        <dsp:cNvSpPr/>
      </dsp:nvSpPr>
      <dsp:spPr>
        <a:xfrm>
          <a:off x="0" y="1911892"/>
          <a:ext cx="8507288" cy="63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Section 3 – Guidance on capturing impact</a:t>
          </a:r>
          <a:endParaRPr lang="en-GB" sz="2400" kern="1200" dirty="0" smtClean="0"/>
        </a:p>
      </dsp:txBody>
      <dsp:txXfrm>
        <a:off x="0" y="1911892"/>
        <a:ext cx="8507288" cy="637297"/>
      </dsp:txXfrm>
    </dsp:sp>
    <dsp:sp modelId="{A9555D0B-59AC-4774-88B4-FD524EDC272B}">
      <dsp:nvSpPr>
        <dsp:cNvPr id="0" name=""/>
        <dsp:cNvSpPr/>
      </dsp:nvSpPr>
      <dsp:spPr>
        <a:xfrm>
          <a:off x="0" y="2549190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C813B-639D-45B2-9637-33EFAE5ED7AD}">
      <dsp:nvSpPr>
        <dsp:cNvPr id="0" name=""/>
        <dsp:cNvSpPr/>
      </dsp:nvSpPr>
      <dsp:spPr>
        <a:xfrm>
          <a:off x="0" y="2549190"/>
          <a:ext cx="8507288" cy="63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Section 4 – Evaluating economic aspects</a:t>
          </a:r>
          <a:endParaRPr lang="en-GB" sz="2400" kern="1200" dirty="0" smtClean="0"/>
        </a:p>
      </dsp:txBody>
      <dsp:txXfrm>
        <a:off x="0" y="2549190"/>
        <a:ext cx="8507288" cy="637297"/>
      </dsp:txXfrm>
    </dsp:sp>
    <dsp:sp modelId="{099949F9-E6A1-40B5-B04A-87C9E48BB2E0}">
      <dsp:nvSpPr>
        <dsp:cNvPr id="0" name=""/>
        <dsp:cNvSpPr/>
      </dsp:nvSpPr>
      <dsp:spPr>
        <a:xfrm>
          <a:off x="0" y="3186487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877215-DAA1-404B-B5DD-0ABBB549C58E}">
      <dsp:nvSpPr>
        <dsp:cNvPr id="0" name=""/>
        <dsp:cNvSpPr/>
      </dsp:nvSpPr>
      <dsp:spPr>
        <a:xfrm>
          <a:off x="0" y="3186487"/>
          <a:ext cx="8507288" cy="63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Section 5 – Examples of capturing impact</a:t>
          </a:r>
          <a:endParaRPr lang="en-GB" sz="2400" kern="1200" dirty="0" smtClean="0"/>
        </a:p>
      </dsp:txBody>
      <dsp:txXfrm>
        <a:off x="0" y="3186487"/>
        <a:ext cx="8507288" cy="637297"/>
      </dsp:txXfrm>
    </dsp:sp>
    <dsp:sp modelId="{9A067FE2-FC7E-4150-B66A-11A3BA660B58}">
      <dsp:nvSpPr>
        <dsp:cNvPr id="0" name=""/>
        <dsp:cNvSpPr/>
      </dsp:nvSpPr>
      <dsp:spPr>
        <a:xfrm>
          <a:off x="0" y="3823785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F7365-5EB4-4325-9BBE-7DD9F74412C0}">
      <dsp:nvSpPr>
        <dsp:cNvPr id="0" name=""/>
        <dsp:cNvSpPr/>
      </dsp:nvSpPr>
      <dsp:spPr>
        <a:xfrm>
          <a:off x="0" y="3823785"/>
          <a:ext cx="8507288" cy="63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Section 6 – Who needs to know about your impact?</a:t>
          </a:r>
          <a:endParaRPr lang="en-GB" sz="2400" kern="1200" dirty="0" smtClean="0"/>
        </a:p>
      </dsp:txBody>
      <dsp:txXfrm>
        <a:off x="0" y="3823785"/>
        <a:ext cx="8507288" cy="637297"/>
      </dsp:txXfrm>
    </dsp:sp>
    <dsp:sp modelId="{050DA3B4-85EC-4CCC-B227-39C5F3E7CE8F}">
      <dsp:nvSpPr>
        <dsp:cNvPr id="0" name=""/>
        <dsp:cNvSpPr/>
      </dsp:nvSpPr>
      <dsp:spPr>
        <a:xfrm>
          <a:off x="0" y="4461082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B89444-8AE4-41FA-992B-3B50693E3D9C}">
      <dsp:nvSpPr>
        <dsp:cNvPr id="0" name=""/>
        <dsp:cNvSpPr/>
      </dsp:nvSpPr>
      <dsp:spPr>
        <a:xfrm>
          <a:off x="0" y="4461082"/>
          <a:ext cx="8507288" cy="63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Section 7 – Examples of tools</a:t>
          </a:r>
          <a:endParaRPr lang="en-GB" sz="2400" kern="1200" dirty="0" smtClean="0"/>
        </a:p>
      </dsp:txBody>
      <dsp:txXfrm>
        <a:off x="0" y="4461082"/>
        <a:ext cx="8507288" cy="637297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B2F51-11CC-486A-8C1F-B3016FC07EA0}">
      <dsp:nvSpPr>
        <dsp:cNvPr id="0" name=""/>
        <dsp:cNvSpPr/>
      </dsp:nvSpPr>
      <dsp:spPr>
        <a:xfrm>
          <a:off x="0" y="620464"/>
          <a:ext cx="8712968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Not an exhaustive guide, but practical assistance to: </a:t>
          </a:r>
          <a:endParaRPr lang="en-GB" sz="2600" kern="1200" dirty="0"/>
        </a:p>
      </dsp:txBody>
      <dsp:txXfrm>
        <a:off x="36753" y="657217"/>
        <a:ext cx="8639462" cy="679389"/>
      </dsp:txXfrm>
    </dsp:sp>
    <dsp:sp modelId="{94941455-EDE9-4B0E-B8D9-5C7272FB52C7}">
      <dsp:nvSpPr>
        <dsp:cNvPr id="0" name=""/>
        <dsp:cNvSpPr/>
      </dsp:nvSpPr>
      <dsp:spPr>
        <a:xfrm>
          <a:off x="0" y="1373359"/>
          <a:ext cx="8712968" cy="129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Identify key areas of impact relevant to your post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Assess barriers/facilitators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smtClean="0"/>
            <a:t>Consider different approaches to demonstrate your impact</a:t>
          </a:r>
          <a:endParaRPr lang="en-GB" sz="2000" kern="1200" dirty="0"/>
        </a:p>
      </dsp:txBody>
      <dsp:txXfrm>
        <a:off x="0" y="1373359"/>
        <a:ext cx="8712968" cy="1291680"/>
      </dsp:txXfrm>
    </dsp:sp>
    <dsp:sp modelId="{80550423-AB63-4649-9D28-13365A0B64DB}">
      <dsp:nvSpPr>
        <dsp:cNvPr id="0" name=""/>
        <dsp:cNvSpPr/>
      </dsp:nvSpPr>
      <dsp:spPr>
        <a:xfrm>
          <a:off x="0" y="2665040"/>
          <a:ext cx="8712968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smtClean="0"/>
            <a:t>Who might find it useful?</a:t>
          </a:r>
          <a:endParaRPr lang="en-GB" sz="2600" kern="1200" dirty="0" smtClean="0"/>
        </a:p>
      </dsp:txBody>
      <dsp:txXfrm>
        <a:off x="36753" y="2701793"/>
        <a:ext cx="8639462" cy="679389"/>
      </dsp:txXfrm>
    </dsp:sp>
    <dsp:sp modelId="{22EA9EEC-DC85-4133-B784-9B0BB286188B}">
      <dsp:nvSpPr>
        <dsp:cNvPr id="0" name=""/>
        <dsp:cNvSpPr/>
      </dsp:nvSpPr>
      <dsp:spPr>
        <a:xfrm>
          <a:off x="0" y="3417935"/>
          <a:ext cx="8712968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Developed for use by nurse consultants – new &amp; established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Line managers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smtClean="0"/>
            <a:t>Other advanced practice nurses (e.g. CNS, NPs)</a:t>
          </a:r>
          <a:endParaRPr lang="en-GB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smtClean="0"/>
            <a:t>Allied health professionals in consultant roles</a:t>
          </a:r>
          <a:endParaRPr lang="en-GB" sz="2000" kern="1200" dirty="0" smtClean="0"/>
        </a:p>
      </dsp:txBody>
      <dsp:txXfrm>
        <a:off x="0" y="3417935"/>
        <a:ext cx="8712968" cy="172224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27F46-F446-414B-9599-00EC166CE538}">
      <dsp:nvSpPr>
        <dsp:cNvPr id="0" name=""/>
        <dsp:cNvSpPr/>
      </dsp:nvSpPr>
      <dsp:spPr>
        <a:xfrm>
          <a:off x="0" y="114236"/>
          <a:ext cx="8640960" cy="8976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What do we mean by impact?</a:t>
          </a:r>
          <a:endParaRPr lang="en-GB" sz="3100" kern="1200" dirty="0"/>
        </a:p>
      </dsp:txBody>
      <dsp:txXfrm>
        <a:off x="43821" y="158057"/>
        <a:ext cx="8553318" cy="810040"/>
      </dsp:txXfrm>
    </dsp:sp>
    <dsp:sp modelId="{7437FAFF-93D0-4721-9AA8-F2938F3F2C85}">
      <dsp:nvSpPr>
        <dsp:cNvPr id="0" name=""/>
        <dsp:cNvSpPr/>
      </dsp:nvSpPr>
      <dsp:spPr>
        <a:xfrm>
          <a:off x="0" y="1011918"/>
          <a:ext cx="8640960" cy="14438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smtClean="0"/>
            <a:t>‘Influence’ or ‘difference’ brought about by providing a service or having you as a NC in post.  </a:t>
          </a:r>
          <a:endParaRPr lang="en-GB" sz="2400" kern="1200" dirty="0" smtClean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 smtClean="0"/>
            <a:t>‘Added value’ to the organisation / what’s unique?</a:t>
          </a:r>
        </a:p>
      </dsp:txBody>
      <dsp:txXfrm>
        <a:off x="0" y="1011918"/>
        <a:ext cx="8640960" cy="1443824"/>
      </dsp:txXfrm>
    </dsp:sp>
    <dsp:sp modelId="{DD04C0FA-1C89-495B-9C20-ED9D0A898163}">
      <dsp:nvSpPr>
        <dsp:cNvPr id="0" name=""/>
        <dsp:cNvSpPr/>
      </dsp:nvSpPr>
      <dsp:spPr>
        <a:xfrm>
          <a:off x="0" y="2455743"/>
          <a:ext cx="8640960" cy="89768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100" kern="1200" dirty="0" smtClean="0"/>
            <a:t>Difference between process and outcome</a:t>
          </a:r>
        </a:p>
      </dsp:txBody>
      <dsp:txXfrm>
        <a:off x="43821" y="2499564"/>
        <a:ext cx="8553318" cy="810040"/>
      </dsp:txXfrm>
    </dsp:sp>
    <dsp:sp modelId="{9FF3BDB5-C003-4438-98AB-5C1093F41927}">
      <dsp:nvSpPr>
        <dsp:cNvPr id="0" name=""/>
        <dsp:cNvSpPr/>
      </dsp:nvSpPr>
      <dsp:spPr>
        <a:xfrm>
          <a:off x="0" y="3353425"/>
          <a:ext cx="8640960" cy="1860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 smtClean="0"/>
            <a:t>Process – what you do in your role (e.g. activities associated with 4 core functions)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 smtClean="0"/>
            <a:t>Outcome – end result &amp; impact you have through the activities you engage in</a:t>
          </a:r>
        </a:p>
      </dsp:txBody>
      <dsp:txXfrm>
        <a:off x="0" y="3353425"/>
        <a:ext cx="8640960" cy="1860930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1291CB-D224-4142-9334-0E6B724F8954}">
      <dsp:nvSpPr>
        <dsp:cNvPr id="0" name=""/>
        <dsp:cNvSpPr/>
      </dsp:nvSpPr>
      <dsp:spPr>
        <a:xfrm>
          <a:off x="0" y="800526"/>
          <a:ext cx="8496944" cy="13308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Who are the stakeholders for your post and what impact is important to them?</a:t>
          </a:r>
          <a:endParaRPr lang="en-GB" sz="2800" kern="1200" dirty="0"/>
        </a:p>
      </dsp:txBody>
      <dsp:txXfrm>
        <a:off x="64968" y="865494"/>
        <a:ext cx="8367008" cy="1200939"/>
      </dsp:txXfrm>
    </dsp:sp>
    <dsp:sp modelId="{05D9BCFD-7BCE-4D6F-928A-CA7A03168A16}">
      <dsp:nvSpPr>
        <dsp:cNvPr id="0" name=""/>
        <dsp:cNvSpPr/>
      </dsp:nvSpPr>
      <dsp:spPr>
        <a:xfrm>
          <a:off x="0" y="2215963"/>
          <a:ext cx="8496944" cy="1850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 smtClean="0"/>
            <a:t>Activity 1 – identifying stakeholders for your post who can provide valuable insights into your impact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 smtClean="0"/>
            <a:t>Tool 1 (page 43) could be used to gather stakeholder views</a:t>
          </a:r>
          <a:endParaRPr lang="en-GB" sz="2400" kern="1200" dirty="0"/>
        </a:p>
      </dsp:txBody>
      <dsp:txXfrm>
        <a:off x="0" y="2215963"/>
        <a:ext cx="8496944" cy="1850062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C3613C-9039-498C-8E2E-55BABFB26365}">
      <dsp:nvSpPr>
        <dsp:cNvPr id="0" name=""/>
        <dsp:cNvSpPr/>
      </dsp:nvSpPr>
      <dsp:spPr>
        <a:xfrm>
          <a:off x="0" y="0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49EED-199D-457E-A03B-3E764882451D}">
      <dsp:nvSpPr>
        <dsp:cNvPr id="0" name=""/>
        <dsp:cNvSpPr/>
      </dsp:nvSpPr>
      <dsp:spPr>
        <a:xfrm>
          <a:off x="0" y="0"/>
          <a:ext cx="8496944" cy="1081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2600" kern="1200" dirty="0" smtClean="0"/>
            <a:t>What do you do on a day-to-day basis?  (Activity 2)</a:t>
          </a:r>
          <a:endParaRPr lang="en-GB" sz="2600" kern="1200" dirty="0"/>
        </a:p>
      </dsp:txBody>
      <dsp:txXfrm>
        <a:off x="0" y="0"/>
        <a:ext cx="8496944" cy="1081942"/>
      </dsp:txXfrm>
    </dsp:sp>
    <dsp:sp modelId="{F809CB95-65AC-4926-A2CE-D9E6BCFD2FE6}">
      <dsp:nvSpPr>
        <dsp:cNvPr id="0" name=""/>
        <dsp:cNvSpPr/>
      </dsp:nvSpPr>
      <dsp:spPr>
        <a:xfrm>
          <a:off x="0" y="1081942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65BAE-8FAA-47A0-B75D-D3886528532B}">
      <dsp:nvSpPr>
        <dsp:cNvPr id="0" name=""/>
        <dsp:cNvSpPr/>
      </dsp:nvSpPr>
      <dsp:spPr>
        <a:xfrm>
          <a:off x="0" y="1081942"/>
          <a:ext cx="8496944" cy="1081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2600" kern="1200" dirty="0" smtClean="0"/>
            <a:t>What impact do these activities have? (Activity 3)</a:t>
          </a:r>
        </a:p>
      </dsp:txBody>
      <dsp:txXfrm>
        <a:off x="0" y="1081942"/>
        <a:ext cx="8496944" cy="108194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1A4633-EF7A-4A88-BD8F-72E5064834EF}">
      <dsp:nvSpPr>
        <dsp:cNvPr id="0" name=""/>
        <dsp:cNvSpPr/>
      </dsp:nvSpPr>
      <dsp:spPr>
        <a:xfrm>
          <a:off x="0" y="1631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63F156-CB23-455C-9770-E45137B54956}">
      <dsp:nvSpPr>
        <dsp:cNvPr id="0" name=""/>
        <dsp:cNvSpPr/>
      </dsp:nvSpPr>
      <dsp:spPr>
        <a:xfrm>
          <a:off x="0" y="1631"/>
          <a:ext cx="8490680" cy="19615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Activity 4 – identify examples of impact from your own work relating to the different areas: patients, staff and organisation</a:t>
          </a:r>
        </a:p>
      </dsp:txBody>
      <dsp:txXfrm>
        <a:off x="0" y="1631"/>
        <a:ext cx="8490680" cy="1961539"/>
      </dsp:txXfrm>
    </dsp:sp>
    <dsp:sp modelId="{96B49E36-AE10-42B8-8CC8-404AFFA78B2B}">
      <dsp:nvSpPr>
        <dsp:cNvPr id="0" name=""/>
        <dsp:cNvSpPr/>
      </dsp:nvSpPr>
      <dsp:spPr>
        <a:xfrm>
          <a:off x="0" y="1963171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5E8AD5-7E23-4812-97D7-733AE42C45C4}">
      <dsp:nvSpPr>
        <dsp:cNvPr id="0" name=""/>
        <dsp:cNvSpPr/>
      </dsp:nvSpPr>
      <dsp:spPr>
        <a:xfrm>
          <a:off x="0" y="1963171"/>
          <a:ext cx="8507288" cy="1097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Not all may apply to all roles</a:t>
          </a:r>
        </a:p>
      </dsp:txBody>
      <dsp:txXfrm>
        <a:off x="0" y="1963171"/>
        <a:ext cx="8507288" cy="1097260"/>
      </dsp:txXfrm>
    </dsp:sp>
    <dsp:sp modelId="{25A99735-283B-48CB-B7C7-ED24F404CD46}">
      <dsp:nvSpPr>
        <dsp:cNvPr id="0" name=""/>
        <dsp:cNvSpPr/>
      </dsp:nvSpPr>
      <dsp:spPr>
        <a:xfrm>
          <a:off x="0" y="3060431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93038-CB7B-4F9E-B124-1BB49B0DDD85}">
      <dsp:nvSpPr>
        <dsp:cNvPr id="0" name=""/>
        <dsp:cNvSpPr/>
      </dsp:nvSpPr>
      <dsp:spPr>
        <a:xfrm>
          <a:off x="0" y="3060431"/>
          <a:ext cx="8507288" cy="1097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/>
            <a:t>Some outcomes may apply to more than one domain or indicator (e.g. smoking cessation)</a:t>
          </a:r>
          <a:endParaRPr lang="en-GB" sz="2500" kern="1200" dirty="0" smtClean="0"/>
        </a:p>
      </dsp:txBody>
      <dsp:txXfrm>
        <a:off x="0" y="3060431"/>
        <a:ext cx="8507288" cy="1097260"/>
      </dsp:txXfrm>
    </dsp:sp>
    <dsp:sp modelId="{D6C9362E-E84E-45A0-8CE1-6658C773853F}">
      <dsp:nvSpPr>
        <dsp:cNvPr id="0" name=""/>
        <dsp:cNvSpPr/>
      </dsp:nvSpPr>
      <dsp:spPr>
        <a:xfrm>
          <a:off x="0" y="4157692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9ABC1-53FC-4086-AD86-6A8389215749}">
      <dsp:nvSpPr>
        <dsp:cNvPr id="0" name=""/>
        <dsp:cNvSpPr/>
      </dsp:nvSpPr>
      <dsp:spPr>
        <a:xfrm>
          <a:off x="0" y="4157692"/>
          <a:ext cx="8507288" cy="1097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smtClean="0"/>
            <a:t>Use flexibly/degree of personal judgement</a:t>
          </a:r>
          <a:endParaRPr lang="en-GB" sz="2500" kern="1200" dirty="0" smtClean="0"/>
        </a:p>
      </dsp:txBody>
      <dsp:txXfrm>
        <a:off x="0" y="4157692"/>
        <a:ext cx="8507288" cy="1097260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C39BD-183B-4DED-9B9C-BDCD00462425}">
      <dsp:nvSpPr>
        <dsp:cNvPr id="0" name=""/>
        <dsp:cNvSpPr/>
      </dsp:nvSpPr>
      <dsp:spPr>
        <a:xfrm>
          <a:off x="0" y="2775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E73639-9627-4DDF-9FAE-273B8C0716C6}">
      <dsp:nvSpPr>
        <dsp:cNvPr id="0" name=""/>
        <dsp:cNvSpPr/>
      </dsp:nvSpPr>
      <dsp:spPr>
        <a:xfrm>
          <a:off x="0" y="2775"/>
          <a:ext cx="8784976" cy="1553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3000" kern="1200" dirty="0" smtClean="0"/>
            <a:t>Cannot capture every impact!</a:t>
          </a:r>
          <a:endParaRPr lang="en-GB" sz="3000" kern="1200" dirty="0"/>
        </a:p>
      </dsp:txBody>
      <dsp:txXfrm>
        <a:off x="0" y="2775"/>
        <a:ext cx="8784976" cy="1553371"/>
      </dsp:txXfrm>
    </dsp:sp>
    <dsp:sp modelId="{CD2C6DA1-4FE1-4B21-87DA-B5491E392707}">
      <dsp:nvSpPr>
        <dsp:cNvPr id="0" name=""/>
        <dsp:cNvSpPr/>
      </dsp:nvSpPr>
      <dsp:spPr>
        <a:xfrm>
          <a:off x="0" y="1556147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ABD19-9D85-4497-BBC3-34CF96EBB840}">
      <dsp:nvSpPr>
        <dsp:cNvPr id="0" name=""/>
        <dsp:cNvSpPr/>
      </dsp:nvSpPr>
      <dsp:spPr>
        <a:xfrm>
          <a:off x="0" y="1556147"/>
          <a:ext cx="8784976" cy="1401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3000" kern="1200" dirty="0" smtClean="0"/>
            <a:t>Need to prioritise - discuss with stakeholders</a:t>
          </a:r>
        </a:p>
      </dsp:txBody>
      <dsp:txXfrm>
        <a:off x="0" y="1556147"/>
        <a:ext cx="8784976" cy="1401772"/>
      </dsp:txXfrm>
    </dsp:sp>
    <dsp:sp modelId="{25AA9293-16BF-4E45-B49E-F854E283C329}">
      <dsp:nvSpPr>
        <dsp:cNvPr id="0" name=""/>
        <dsp:cNvSpPr/>
      </dsp:nvSpPr>
      <dsp:spPr>
        <a:xfrm>
          <a:off x="0" y="2957920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99DF6-4091-4E33-8DD3-D2657628F52F}">
      <dsp:nvSpPr>
        <dsp:cNvPr id="0" name=""/>
        <dsp:cNvSpPr/>
      </dsp:nvSpPr>
      <dsp:spPr>
        <a:xfrm>
          <a:off x="0" y="2957920"/>
          <a:ext cx="8784976" cy="2151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3000" kern="1200" dirty="0" smtClean="0"/>
            <a:t>Worthwhile exploring direct and indirect impact in all 3 domains</a:t>
          </a:r>
        </a:p>
      </dsp:txBody>
      <dsp:txXfrm>
        <a:off x="0" y="2957920"/>
        <a:ext cx="8784976" cy="2151871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2CE1CC-56A6-44FB-998A-3D67F2879518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E9638-3970-4020-9250-E049652F7956}">
      <dsp:nvSpPr>
        <dsp:cNvPr id="0" name=""/>
        <dsp:cNvSpPr/>
      </dsp:nvSpPr>
      <dsp:spPr>
        <a:xfrm>
          <a:off x="0" y="0"/>
          <a:ext cx="8229600" cy="1083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Activity 6: Assessing the barriers &amp; facilitators to capturing evidence of impact</a:t>
          </a:r>
          <a:endParaRPr lang="en-GB" sz="2500" kern="1200" dirty="0"/>
        </a:p>
      </dsp:txBody>
      <dsp:txXfrm>
        <a:off x="0" y="0"/>
        <a:ext cx="8229600" cy="1083766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D7740-D50C-452F-B6A0-B119FCB3CE5E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C839B5-6910-4FE0-895D-1EFF20FF9DDE}">
      <dsp:nvSpPr>
        <dsp:cNvPr id="0" name=""/>
        <dsp:cNvSpPr/>
      </dsp:nvSpPr>
      <dsp:spPr>
        <a:xfrm>
          <a:off x="0" y="2209"/>
          <a:ext cx="8229600" cy="1507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What approaches might be used to capture impact (e.g. existing data, quantitative, qualitative)</a:t>
          </a:r>
          <a:endParaRPr lang="en-GB" sz="2500" kern="1200" dirty="0"/>
        </a:p>
      </dsp:txBody>
      <dsp:txXfrm>
        <a:off x="0" y="2209"/>
        <a:ext cx="8229600" cy="1507180"/>
      </dsp:txXfrm>
    </dsp:sp>
    <dsp:sp modelId="{F0B6E28B-98CA-417B-B29A-4E405912C53C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887CD-7A82-4E0F-9DD5-C458C16DB8CE}">
      <dsp:nvSpPr>
        <dsp:cNvPr id="0" name=""/>
        <dsp:cNvSpPr/>
      </dsp:nvSpPr>
      <dsp:spPr>
        <a:xfrm>
          <a:off x="0" y="1509390"/>
          <a:ext cx="8229600" cy="1507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500" kern="1200" dirty="0"/>
        </a:p>
      </dsp:txBody>
      <dsp:txXfrm>
        <a:off x="0" y="1509390"/>
        <a:ext cx="8229600" cy="1507180"/>
      </dsp:txXfrm>
    </dsp:sp>
    <dsp:sp modelId="{DEB2602E-6AB9-429C-A267-AE9CAA29EB79}">
      <dsp:nvSpPr>
        <dsp:cNvPr id="0" name=""/>
        <dsp:cNvSpPr/>
      </dsp:nvSpPr>
      <dsp:spPr>
        <a:xfrm>
          <a:off x="0" y="3016571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A89035-1919-4F17-8F92-48E74F836C51}">
      <dsp:nvSpPr>
        <dsp:cNvPr id="0" name=""/>
        <dsp:cNvSpPr/>
      </dsp:nvSpPr>
      <dsp:spPr>
        <a:xfrm>
          <a:off x="0" y="3016571"/>
          <a:ext cx="8229600" cy="1507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Key issues/questions to ask relating to using the different approaches</a:t>
          </a:r>
          <a:endParaRPr lang="en-GB" sz="2500" kern="1200" dirty="0"/>
        </a:p>
      </dsp:txBody>
      <dsp:txXfrm>
        <a:off x="0" y="3016571"/>
        <a:ext cx="8229600" cy="15071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35685-30A3-4AEC-B5C8-AAB76D7557BE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EA76B-BA7A-417E-81B6-F1B80F5B5BFB}">
      <dsp:nvSpPr>
        <dsp:cNvPr id="0" name=""/>
        <dsp:cNvSpPr/>
      </dsp:nvSpPr>
      <dsp:spPr>
        <a:xfrm>
          <a:off x="0" y="0"/>
          <a:ext cx="82296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To identify a range of indicators to demonstrate the impact of nurse consultants on patient, staff and organisational outcomes</a:t>
          </a:r>
          <a:endParaRPr lang="en-GB" sz="2800" kern="1200" dirty="0"/>
        </a:p>
      </dsp:txBody>
      <dsp:txXfrm>
        <a:off x="0" y="0"/>
        <a:ext cx="8229600" cy="2262981"/>
      </dsp:txXfrm>
    </dsp:sp>
    <dsp:sp modelId="{5932CB2B-7C06-4D19-9ADF-01D989524885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6CEE6-82D9-48C3-9A2F-E069095B33CD}">
      <dsp:nvSpPr>
        <dsp:cNvPr id="0" name=""/>
        <dsp:cNvSpPr/>
      </dsp:nvSpPr>
      <dsp:spPr>
        <a:xfrm>
          <a:off x="0" y="2262981"/>
          <a:ext cx="82296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To develop a toolkit to help nurse consultants to demonstrate their impact on patient, staff and organisational outcomes</a:t>
          </a:r>
          <a:endParaRPr lang="en-GB" sz="2800" kern="1200" dirty="0"/>
        </a:p>
      </dsp:txBody>
      <dsp:txXfrm>
        <a:off x="0" y="2262981"/>
        <a:ext cx="8229600" cy="2262981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91EBBE-1874-47EA-91CE-80651FAB444E}">
      <dsp:nvSpPr>
        <dsp:cNvPr id="0" name=""/>
        <dsp:cNvSpPr/>
      </dsp:nvSpPr>
      <dsp:spPr>
        <a:xfrm>
          <a:off x="0" y="0"/>
          <a:ext cx="83629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A8EEE9-D8DE-46FC-B37B-B449914A0C75}">
      <dsp:nvSpPr>
        <dsp:cNvPr id="0" name=""/>
        <dsp:cNvSpPr/>
      </dsp:nvSpPr>
      <dsp:spPr>
        <a:xfrm>
          <a:off x="0" y="0"/>
          <a:ext cx="8362950" cy="1011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Worked with two health economists who developed a framework for evaluating economic aspects of the role</a:t>
          </a:r>
          <a:endParaRPr lang="en-GB" sz="2300" kern="1200" dirty="0"/>
        </a:p>
      </dsp:txBody>
      <dsp:txXfrm>
        <a:off x="0" y="0"/>
        <a:ext cx="8362950" cy="1011758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CEF9F-1A3F-4BAD-BD30-43EF375CB05D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12CD01-C78A-485F-B4F7-BC7A8C651938}">
      <dsp:nvSpPr>
        <dsp:cNvPr id="0" name=""/>
        <dsp:cNvSpPr/>
      </dsp:nvSpPr>
      <dsp:spPr>
        <a:xfrm>
          <a:off x="0" y="0"/>
          <a:ext cx="8229600" cy="15158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Specific examples from the NCs involved in the study or published literature relating to the 3 domains and their specific indicators </a:t>
          </a:r>
          <a:endParaRPr lang="en-GB" sz="2400" kern="1200" dirty="0"/>
        </a:p>
      </dsp:txBody>
      <dsp:txXfrm>
        <a:off x="0" y="0"/>
        <a:ext cx="8229600" cy="1515814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C093A-0837-4F73-B305-3D0FA7803E18}">
      <dsp:nvSpPr>
        <dsp:cNvPr id="0" name=""/>
        <dsp:cNvSpPr/>
      </dsp:nvSpPr>
      <dsp:spPr>
        <a:xfrm>
          <a:off x="0" y="344868"/>
          <a:ext cx="8784976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Influenced by initial reasons for capturing impact but may include:</a:t>
          </a:r>
          <a:endParaRPr lang="en-GB" sz="2400" kern="1200" dirty="0"/>
        </a:p>
      </dsp:txBody>
      <dsp:txXfrm>
        <a:off x="59399" y="404267"/>
        <a:ext cx="8666178" cy="1098002"/>
      </dsp:txXfrm>
    </dsp:sp>
    <dsp:sp modelId="{F1AF0957-C148-4C2F-818D-DD67F4494805}">
      <dsp:nvSpPr>
        <dsp:cNvPr id="0" name=""/>
        <dsp:cNvSpPr/>
      </dsp:nvSpPr>
      <dsp:spPr>
        <a:xfrm>
          <a:off x="0" y="1662523"/>
          <a:ext cx="8784976" cy="1715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Managers making decisions about service developments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Annual appraisal with line manager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Trust Board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Senior nurse managers</a:t>
          </a:r>
        </a:p>
      </dsp:txBody>
      <dsp:txXfrm>
        <a:off x="0" y="1662523"/>
        <a:ext cx="8784976" cy="1715512"/>
      </dsp:txXfrm>
    </dsp:sp>
    <dsp:sp modelId="{5DB48A91-5875-4E15-BD6F-5DB6000A8BFF}">
      <dsp:nvSpPr>
        <dsp:cNvPr id="0" name=""/>
        <dsp:cNvSpPr/>
      </dsp:nvSpPr>
      <dsp:spPr>
        <a:xfrm>
          <a:off x="0" y="3378036"/>
          <a:ext cx="8784976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Important in raising your profile &amp; visibility in the Trust &amp; externally</a:t>
          </a:r>
        </a:p>
      </dsp:txBody>
      <dsp:txXfrm>
        <a:off x="59399" y="3437435"/>
        <a:ext cx="8666178" cy="1098002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BBC20-7785-4CB3-B14C-3F05A3C51FE1}">
      <dsp:nvSpPr>
        <dsp:cNvPr id="0" name=""/>
        <dsp:cNvSpPr/>
      </dsp:nvSpPr>
      <dsp:spPr>
        <a:xfrm>
          <a:off x="0" y="632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A8DF3C-E38E-4845-AA91-D11AE4CBC3EB}">
      <dsp:nvSpPr>
        <dsp:cNvPr id="0" name=""/>
        <dsp:cNvSpPr/>
      </dsp:nvSpPr>
      <dsp:spPr>
        <a:xfrm>
          <a:off x="0" y="632"/>
          <a:ext cx="8784976" cy="1036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Copies of the tools referred to in the examples presented in Section 5</a:t>
          </a:r>
          <a:endParaRPr lang="en-GB" sz="2300" kern="1200" dirty="0"/>
        </a:p>
      </dsp:txBody>
      <dsp:txXfrm>
        <a:off x="0" y="632"/>
        <a:ext cx="8784976" cy="1036662"/>
      </dsp:txXfrm>
    </dsp:sp>
    <dsp:sp modelId="{136A3C9B-702C-4BD3-BA4C-17BC2691796C}">
      <dsp:nvSpPr>
        <dsp:cNvPr id="0" name=""/>
        <dsp:cNvSpPr/>
      </dsp:nvSpPr>
      <dsp:spPr>
        <a:xfrm>
          <a:off x="0" y="1037294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00D7C-FD01-4193-9C00-FB9588986628}">
      <dsp:nvSpPr>
        <dsp:cNvPr id="0" name=""/>
        <dsp:cNvSpPr/>
      </dsp:nvSpPr>
      <dsp:spPr>
        <a:xfrm>
          <a:off x="0" y="1037294"/>
          <a:ext cx="8784976" cy="1036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May need to adapt to suit specific needs</a:t>
          </a:r>
        </a:p>
      </dsp:txBody>
      <dsp:txXfrm>
        <a:off x="0" y="1037294"/>
        <a:ext cx="8784976" cy="1036662"/>
      </dsp:txXfrm>
    </dsp:sp>
    <dsp:sp modelId="{6CB5AE5C-3759-41AF-883D-4DA35389874B}">
      <dsp:nvSpPr>
        <dsp:cNvPr id="0" name=""/>
        <dsp:cNvSpPr/>
      </dsp:nvSpPr>
      <dsp:spPr>
        <a:xfrm>
          <a:off x="0" y="2073956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863D1-B429-42C9-A962-E1907CCC9F85}">
      <dsp:nvSpPr>
        <dsp:cNvPr id="0" name=""/>
        <dsp:cNvSpPr/>
      </dsp:nvSpPr>
      <dsp:spPr>
        <a:xfrm>
          <a:off x="0" y="2073956"/>
          <a:ext cx="8784976" cy="1036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Not presented as the ‘best’ tools available – you may already know of better ones in your speciality</a:t>
          </a:r>
        </a:p>
      </dsp:txBody>
      <dsp:txXfrm>
        <a:off x="0" y="2073956"/>
        <a:ext cx="8784976" cy="1036662"/>
      </dsp:txXfrm>
    </dsp:sp>
    <dsp:sp modelId="{2DCD825E-1923-4D1F-B801-000112E346DE}">
      <dsp:nvSpPr>
        <dsp:cNvPr id="0" name=""/>
        <dsp:cNvSpPr/>
      </dsp:nvSpPr>
      <dsp:spPr>
        <a:xfrm>
          <a:off x="0" y="3110619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18B672-FA5C-4726-8193-8F0DBD43E548}">
      <dsp:nvSpPr>
        <dsp:cNvPr id="0" name=""/>
        <dsp:cNvSpPr/>
      </dsp:nvSpPr>
      <dsp:spPr>
        <a:xfrm>
          <a:off x="0" y="3110619"/>
          <a:ext cx="8784976" cy="1036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Individual copies of tools are available on our website: </a:t>
          </a:r>
          <a:r>
            <a:rPr lang="en-GB" sz="2300" kern="1200" dirty="0" smtClean="0">
              <a:hlinkClick xmlns:r="http://schemas.openxmlformats.org/officeDocument/2006/relationships" r:id="rId1"/>
            </a:rPr>
            <a:t>http://research.shu.ac.uk/hwb/ncimpact</a:t>
          </a:r>
          <a:endParaRPr lang="en-GB" sz="2300" kern="1200" dirty="0" smtClean="0"/>
        </a:p>
      </dsp:txBody>
      <dsp:txXfrm>
        <a:off x="0" y="3110619"/>
        <a:ext cx="8784976" cy="1036662"/>
      </dsp:txXfrm>
    </dsp:sp>
    <dsp:sp modelId="{17795EC4-164C-4144-ACE6-4C8FEE029DE7}">
      <dsp:nvSpPr>
        <dsp:cNvPr id="0" name=""/>
        <dsp:cNvSpPr/>
      </dsp:nvSpPr>
      <dsp:spPr>
        <a:xfrm>
          <a:off x="0" y="4147281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2075E-5075-488C-8AF6-0A00AA9AAE09}">
      <dsp:nvSpPr>
        <dsp:cNvPr id="0" name=""/>
        <dsp:cNvSpPr/>
      </dsp:nvSpPr>
      <dsp:spPr>
        <a:xfrm>
          <a:off x="0" y="4147281"/>
          <a:ext cx="8784976" cy="1036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Advised to contact the authors for permission to use/adapt their tools</a:t>
          </a:r>
        </a:p>
      </dsp:txBody>
      <dsp:txXfrm>
        <a:off x="0" y="4147281"/>
        <a:ext cx="8784976" cy="1036662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49023-0506-45B6-A003-3A0650711771}">
      <dsp:nvSpPr>
        <dsp:cNvPr id="0" name=""/>
        <dsp:cNvSpPr/>
      </dsp:nvSpPr>
      <dsp:spPr>
        <a:xfrm>
          <a:off x="4289" y="1271873"/>
          <a:ext cx="2194099" cy="939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smtClean="0"/>
            <a:t>Nurse consultants</a:t>
          </a:r>
          <a:endParaRPr lang="en-GB" sz="2300" kern="1200"/>
        </a:p>
      </dsp:txBody>
      <dsp:txXfrm>
        <a:off x="4289" y="1271873"/>
        <a:ext cx="2194099" cy="939262"/>
      </dsp:txXfrm>
    </dsp:sp>
    <dsp:sp modelId="{D4965298-4D01-476A-B25F-F5A1274ABBEF}">
      <dsp:nvSpPr>
        <dsp:cNvPr id="0" name=""/>
        <dsp:cNvSpPr/>
      </dsp:nvSpPr>
      <dsp:spPr>
        <a:xfrm>
          <a:off x="2198388" y="97795"/>
          <a:ext cx="438819" cy="3287418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22266-A265-4FFB-B4FE-AAAB7DFF152C}">
      <dsp:nvSpPr>
        <dsp:cNvPr id="0" name=""/>
        <dsp:cNvSpPr/>
      </dsp:nvSpPr>
      <dsp:spPr>
        <a:xfrm>
          <a:off x="2812736" y="97795"/>
          <a:ext cx="5967949" cy="3287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Personal performance review and forward planning</a:t>
          </a:r>
          <a:endParaRPr lang="en-GB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smtClean="0"/>
            <a:t>Presentations for demonstrating dimensions of role</a:t>
          </a:r>
          <a:endParaRPr lang="en-GB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smtClean="0"/>
            <a:t>Induction for new nurse consultants</a:t>
          </a:r>
          <a:endParaRPr lang="en-GB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smtClean="0"/>
            <a:t>Annual report</a:t>
          </a:r>
          <a:endParaRPr lang="en-GB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smtClean="0"/>
            <a:t>Appraisal</a:t>
          </a:r>
          <a:endParaRPr lang="en-GB" sz="2300" kern="1200"/>
        </a:p>
      </dsp:txBody>
      <dsp:txXfrm>
        <a:off x="2812736" y="97795"/>
        <a:ext cx="5967949" cy="3287418"/>
      </dsp:txXfrm>
    </dsp:sp>
    <dsp:sp modelId="{D8898E2D-37B0-4D0A-852E-AE308EB0DC3C}">
      <dsp:nvSpPr>
        <dsp:cNvPr id="0" name=""/>
        <dsp:cNvSpPr/>
      </dsp:nvSpPr>
      <dsp:spPr>
        <a:xfrm>
          <a:off x="4289" y="3572524"/>
          <a:ext cx="2194099" cy="1337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Managers / lead clinicians</a:t>
          </a:r>
          <a:endParaRPr lang="en-GB" sz="2300" kern="1200" dirty="0"/>
        </a:p>
      </dsp:txBody>
      <dsp:txXfrm>
        <a:off x="4289" y="3572524"/>
        <a:ext cx="2194099" cy="1337737"/>
      </dsp:txXfrm>
    </dsp:sp>
    <dsp:sp modelId="{2084A2ED-512F-414D-92EF-A62E739409D4}">
      <dsp:nvSpPr>
        <dsp:cNvPr id="0" name=""/>
        <dsp:cNvSpPr/>
      </dsp:nvSpPr>
      <dsp:spPr>
        <a:xfrm>
          <a:off x="2198388" y="3468013"/>
          <a:ext cx="438819" cy="1546758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7AAA5-291E-4F2D-91BB-E10E7AD6E898}">
      <dsp:nvSpPr>
        <dsp:cNvPr id="0" name=""/>
        <dsp:cNvSpPr/>
      </dsp:nvSpPr>
      <dsp:spPr>
        <a:xfrm>
          <a:off x="2812736" y="3468013"/>
          <a:ext cx="5967949" cy="15467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smtClean="0"/>
            <a:t>Developing new consultant proposals</a:t>
          </a:r>
          <a:endParaRPr lang="en-GB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smtClean="0"/>
            <a:t>Appraisal / performance review</a:t>
          </a:r>
          <a:endParaRPr lang="en-GB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smtClean="0"/>
            <a:t>Clinical supervision</a:t>
          </a:r>
          <a:endParaRPr lang="en-GB" sz="2300" kern="1200"/>
        </a:p>
      </dsp:txBody>
      <dsp:txXfrm>
        <a:off x="2812736" y="3468013"/>
        <a:ext cx="5967949" cy="1546758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FC2E9-EAAE-4886-A13F-B4DE1E0D93B3}">
      <dsp:nvSpPr>
        <dsp:cNvPr id="0" name=""/>
        <dsp:cNvSpPr/>
      </dsp:nvSpPr>
      <dsp:spPr>
        <a:xfrm>
          <a:off x="0" y="615"/>
          <a:ext cx="88569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4A41DC-C469-46A4-9033-F4D910925327}">
      <dsp:nvSpPr>
        <dsp:cNvPr id="0" name=""/>
        <dsp:cNvSpPr/>
      </dsp:nvSpPr>
      <dsp:spPr>
        <a:xfrm>
          <a:off x="0" y="615"/>
          <a:ext cx="8856984" cy="559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800" kern="1200" dirty="0" smtClean="0"/>
            <a:t>Be realistic in terms of time available</a:t>
          </a:r>
          <a:endParaRPr lang="en-GB" sz="1800" kern="1200" dirty="0"/>
        </a:p>
      </dsp:txBody>
      <dsp:txXfrm>
        <a:off x="0" y="615"/>
        <a:ext cx="8856984" cy="559925"/>
      </dsp:txXfrm>
    </dsp:sp>
    <dsp:sp modelId="{AE86AC3F-C018-4E50-8686-3A16769FB521}">
      <dsp:nvSpPr>
        <dsp:cNvPr id="0" name=""/>
        <dsp:cNvSpPr/>
      </dsp:nvSpPr>
      <dsp:spPr>
        <a:xfrm>
          <a:off x="0" y="560540"/>
          <a:ext cx="88569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515828-D3FB-4653-ABCB-4B6A6CBA17BF}">
      <dsp:nvSpPr>
        <dsp:cNvPr id="0" name=""/>
        <dsp:cNvSpPr/>
      </dsp:nvSpPr>
      <dsp:spPr>
        <a:xfrm>
          <a:off x="0" y="560540"/>
          <a:ext cx="8856984" cy="559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800" kern="1200" dirty="0" smtClean="0"/>
            <a:t>Use existing data where possible </a:t>
          </a:r>
          <a:endParaRPr lang="en-GB" sz="1800" kern="1200" dirty="0"/>
        </a:p>
      </dsp:txBody>
      <dsp:txXfrm>
        <a:off x="0" y="560540"/>
        <a:ext cx="8856984" cy="559925"/>
      </dsp:txXfrm>
    </dsp:sp>
    <dsp:sp modelId="{C8D26309-5FC5-465C-B123-099311819779}">
      <dsp:nvSpPr>
        <dsp:cNvPr id="0" name=""/>
        <dsp:cNvSpPr/>
      </dsp:nvSpPr>
      <dsp:spPr>
        <a:xfrm>
          <a:off x="0" y="1120466"/>
          <a:ext cx="88569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83A06-0A9F-4203-893E-C6877AC58102}">
      <dsp:nvSpPr>
        <dsp:cNvPr id="0" name=""/>
        <dsp:cNvSpPr/>
      </dsp:nvSpPr>
      <dsp:spPr>
        <a:xfrm>
          <a:off x="0" y="1120466"/>
          <a:ext cx="8856984" cy="559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800" kern="1200" dirty="0" smtClean="0"/>
            <a:t>Adapt existing data collection mechanisms where feasible </a:t>
          </a:r>
          <a:endParaRPr lang="en-GB" sz="1800" kern="1200" dirty="0"/>
        </a:p>
      </dsp:txBody>
      <dsp:txXfrm>
        <a:off x="0" y="1120466"/>
        <a:ext cx="8856984" cy="559925"/>
      </dsp:txXfrm>
    </dsp:sp>
    <dsp:sp modelId="{165AA70B-B5BC-43D9-990D-598836174D7B}">
      <dsp:nvSpPr>
        <dsp:cNvPr id="0" name=""/>
        <dsp:cNvSpPr/>
      </dsp:nvSpPr>
      <dsp:spPr>
        <a:xfrm>
          <a:off x="0" y="1680391"/>
          <a:ext cx="88569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BAC09-7553-4EEE-A734-B807C38F8E59}">
      <dsp:nvSpPr>
        <dsp:cNvPr id="0" name=""/>
        <dsp:cNvSpPr/>
      </dsp:nvSpPr>
      <dsp:spPr>
        <a:xfrm>
          <a:off x="0" y="1680391"/>
          <a:ext cx="8856984" cy="559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800" kern="1200" dirty="0" smtClean="0"/>
            <a:t>Consider range of approaches for capturing patient feedback are considered</a:t>
          </a:r>
          <a:endParaRPr lang="en-GB" sz="1800" kern="1200" dirty="0"/>
        </a:p>
      </dsp:txBody>
      <dsp:txXfrm>
        <a:off x="0" y="1680391"/>
        <a:ext cx="8856984" cy="559925"/>
      </dsp:txXfrm>
    </dsp:sp>
    <dsp:sp modelId="{5754C87A-5909-4A80-BA68-2024245A3566}">
      <dsp:nvSpPr>
        <dsp:cNvPr id="0" name=""/>
        <dsp:cNvSpPr/>
      </dsp:nvSpPr>
      <dsp:spPr>
        <a:xfrm>
          <a:off x="0" y="2240317"/>
          <a:ext cx="88569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21F061-74D2-417A-85A1-D7CCFD20CA08}">
      <dsp:nvSpPr>
        <dsp:cNvPr id="0" name=""/>
        <dsp:cNvSpPr/>
      </dsp:nvSpPr>
      <dsp:spPr>
        <a:xfrm>
          <a:off x="0" y="2240317"/>
          <a:ext cx="8856984" cy="559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800" kern="1200" dirty="0" smtClean="0"/>
            <a:t>Identify other individuals or resources that might help </a:t>
          </a:r>
          <a:endParaRPr lang="en-GB" sz="1800" kern="1200" dirty="0"/>
        </a:p>
      </dsp:txBody>
      <dsp:txXfrm>
        <a:off x="0" y="2240317"/>
        <a:ext cx="8856984" cy="559925"/>
      </dsp:txXfrm>
    </dsp:sp>
    <dsp:sp modelId="{B7D3E4C8-F56F-431F-BE45-7FBEFB03ADA5}">
      <dsp:nvSpPr>
        <dsp:cNvPr id="0" name=""/>
        <dsp:cNvSpPr/>
      </dsp:nvSpPr>
      <dsp:spPr>
        <a:xfrm>
          <a:off x="0" y="2800242"/>
          <a:ext cx="88569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2535C4-F229-4872-8EC9-7CD9EA71A419}">
      <dsp:nvSpPr>
        <dsp:cNvPr id="0" name=""/>
        <dsp:cNvSpPr/>
      </dsp:nvSpPr>
      <dsp:spPr>
        <a:xfrm>
          <a:off x="0" y="2800242"/>
          <a:ext cx="8856984" cy="559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800" kern="1200" dirty="0" smtClean="0"/>
            <a:t>Seek out additional advice, support or resources on capturing impact</a:t>
          </a:r>
          <a:endParaRPr lang="en-GB" sz="1800" kern="1200" dirty="0"/>
        </a:p>
      </dsp:txBody>
      <dsp:txXfrm>
        <a:off x="0" y="2800242"/>
        <a:ext cx="8856984" cy="559925"/>
      </dsp:txXfrm>
    </dsp:sp>
    <dsp:sp modelId="{743C8C4A-FE6D-4DB2-A545-B670162CE044}">
      <dsp:nvSpPr>
        <dsp:cNvPr id="0" name=""/>
        <dsp:cNvSpPr/>
      </dsp:nvSpPr>
      <dsp:spPr>
        <a:xfrm>
          <a:off x="0" y="3360168"/>
          <a:ext cx="88569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EE5E4-059B-4D3F-BE38-50CDCCB58EA7}">
      <dsp:nvSpPr>
        <dsp:cNvPr id="0" name=""/>
        <dsp:cNvSpPr/>
      </dsp:nvSpPr>
      <dsp:spPr>
        <a:xfrm>
          <a:off x="0" y="3360168"/>
          <a:ext cx="8856984" cy="559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800" kern="1200" dirty="0" smtClean="0"/>
            <a:t>Consider benchmarking impact over time to review outcomes</a:t>
          </a:r>
          <a:endParaRPr lang="en-GB" sz="1800" kern="1200" dirty="0"/>
        </a:p>
      </dsp:txBody>
      <dsp:txXfrm>
        <a:off x="0" y="3360168"/>
        <a:ext cx="8856984" cy="559925"/>
      </dsp:txXfrm>
    </dsp:sp>
    <dsp:sp modelId="{C94ED9BA-0CE2-41C4-8AA4-7689F2F120C7}">
      <dsp:nvSpPr>
        <dsp:cNvPr id="0" name=""/>
        <dsp:cNvSpPr/>
      </dsp:nvSpPr>
      <dsp:spPr>
        <a:xfrm>
          <a:off x="0" y="3920093"/>
          <a:ext cx="88569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78D858-71A8-4379-B071-3898F2989071}">
      <dsp:nvSpPr>
        <dsp:cNvPr id="0" name=""/>
        <dsp:cNvSpPr/>
      </dsp:nvSpPr>
      <dsp:spPr>
        <a:xfrm>
          <a:off x="0" y="3920093"/>
          <a:ext cx="8856984" cy="559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800" kern="1200" dirty="0" smtClean="0"/>
            <a:t>Identify impact attributable to your role or the service that you lead</a:t>
          </a:r>
          <a:endParaRPr lang="en-GB" sz="1800" kern="1200" dirty="0"/>
        </a:p>
      </dsp:txBody>
      <dsp:txXfrm>
        <a:off x="0" y="3920093"/>
        <a:ext cx="8856984" cy="559925"/>
      </dsp:txXfrm>
    </dsp:sp>
    <dsp:sp modelId="{4CBB73CF-E7FD-4E68-B0DC-7B6C4109F29D}">
      <dsp:nvSpPr>
        <dsp:cNvPr id="0" name=""/>
        <dsp:cNvSpPr/>
      </dsp:nvSpPr>
      <dsp:spPr>
        <a:xfrm>
          <a:off x="0" y="4480019"/>
          <a:ext cx="885698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CC7A6B-EB7D-4AAC-B912-9271262C5660}">
      <dsp:nvSpPr>
        <dsp:cNvPr id="0" name=""/>
        <dsp:cNvSpPr/>
      </dsp:nvSpPr>
      <dsp:spPr>
        <a:xfrm>
          <a:off x="0" y="4480019"/>
          <a:ext cx="8856984" cy="559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800" kern="1200" dirty="0" smtClean="0"/>
            <a:t>Ask others to identify the difference you’ve made to achieving the outcomes </a:t>
          </a:r>
          <a:endParaRPr lang="en-GB" sz="1800" kern="1200" dirty="0"/>
        </a:p>
      </dsp:txBody>
      <dsp:txXfrm>
        <a:off x="0" y="4480019"/>
        <a:ext cx="8856984" cy="5599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F6E02-1D0D-4F67-84E0-721DF3F24DB4}">
      <dsp:nvSpPr>
        <dsp:cNvPr id="0" name=""/>
        <dsp:cNvSpPr/>
      </dsp:nvSpPr>
      <dsp:spPr>
        <a:xfrm>
          <a:off x="0" y="552"/>
          <a:ext cx="8568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97B0C7-C092-4F0D-AB87-ADB2881E0703}">
      <dsp:nvSpPr>
        <dsp:cNvPr id="0" name=""/>
        <dsp:cNvSpPr/>
      </dsp:nvSpPr>
      <dsp:spPr>
        <a:xfrm>
          <a:off x="0" y="552"/>
          <a:ext cx="171379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Stage 1</a:t>
          </a:r>
          <a:endParaRPr lang="en-GB" sz="3200" kern="1200"/>
        </a:p>
      </dsp:txBody>
      <dsp:txXfrm>
        <a:off x="0" y="552"/>
        <a:ext cx="1713790" cy="904971"/>
      </dsp:txXfrm>
    </dsp:sp>
    <dsp:sp modelId="{AF1BBD39-446F-4C4A-9A31-879806FF3B36}">
      <dsp:nvSpPr>
        <dsp:cNvPr id="0" name=""/>
        <dsp:cNvSpPr/>
      </dsp:nvSpPr>
      <dsp:spPr>
        <a:xfrm>
          <a:off x="1842324" y="41647"/>
          <a:ext cx="6726627" cy="821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Systematic literature review (Kennedy et al 2011) </a:t>
          </a:r>
          <a:endParaRPr lang="en-GB" sz="2100" kern="1200" dirty="0"/>
        </a:p>
      </dsp:txBody>
      <dsp:txXfrm>
        <a:off x="1842324" y="41647"/>
        <a:ext cx="6726627" cy="821898"/>
      </dsp:txXfrm>
    </dsp:sp>
    <dsp:sp modelId="{ACD0FF1F-3430-4043-BAE1-81BDB84D9FD1}">
      <dsp:nvSpPr>
        <dsp:cNvPr id="0" name=""/>
        <dsp:cNvSpPr/>
      </dsp:nvSpPr>
      <dsp:spPr>
        <a:xfrm>
          <a:off x="1713790" y="863545"/>
          <a:ext cx="6855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850A89-E575-4529-BFC0-7903848B45D2}">
      <dsp:nvSpPr>
        <dsp:cNvPr id="0" name=""/>
        <dsp:cNvSpPr/>
      </dsp:nvSpPr>
      <dsp:spPr>
        <a:xfrm>
          <a:off x="0" y="905524"/>
          <a:ext cx="8568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2DA0C-A210-47FB-86F5-2AC82A4F400E}">
      <dsp:nvSpPr>
        <dsp:cNvPr id="0" name=""/>
        <dsp:cNvSpPr/>
      </dsp:nvSpPr>
      <dsp:spPr>
        <a:xfrm>
          <a:off x="0" y="905524"/>
          <a:ext cx="171379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Stage 2</a:t>
          </a:r>
          <a:endParaRPr lang="en-GB" sz="3200" kern="1200"/>
        </a:p>
      </dsp:txBody>
      <dsp:txXfrm>
        <a:off x="0" y="905524"/>
        <a:ext cx="1713790" cy="904971"/>
      </dsp:txXfrm>
    </dsp:sp>
    <dsp:sp modelId="{2B5BB2AC-7EE9-430C-BD6C-70FB004F70EC}">
      <dsp:nvSpPr>
        <dsp:cNvPr id="0" name=""/>
        <dsp:cNvSpPr/>
      </dsp:nvSpPr>
      <dsp:spPr>
        <a:xfrm>
          <a:off x="1842324" y="946618"/>
          <a:ext cx="6726627" cy="821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Mapping exercise of nurse consultants</a:t>
          </a:r>
          <a:endParaRPr lang="en-GB" sz="2100" kern="1200"/>
        </a:p>
      </dsp:txBody>
      <dsp:txXfrm>
        <a:off x="1842324" y="946618"/>
        <a:ext cx="6726627" cy="821898"/>
      </dsp:txXfrm>
    </dsp:sp>
    <dsp:sp modelId="{53E47FCA-ED1E-4880-B862-DA27C85DFD1D}">
      <dsp:nvSpPr>
        <dsp:cNvPr id="0" name=""/>
        <dsp:cNvSpPr/>
      </dsp:nvSpPr>
      <dsp:spPr>
        <a:xfrm>
          <a:off x="1713790" y="1768517"/>
          <a:ext cx="6855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D2A3DD-9BB5-435D-86EA-AE161C3A4E33}">
      <dsp:nvSpPr>
        <dsp:cNvPr id="0" name=""/>
        <dsp:cNvSpPr/>
      </dsp:nvSpPr>
      <dsp:spPr>
        <a:xfrm>
          <a:off x="0" y="1810495"/>
          <a:ext cx="8568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A3479-2D99-4EB0-AF65-6C5C826714ED}">
      <dsp:nvSpPr>
        <dsp:cNvPr id="0" name=""/>
        <dsp:cNvSpPr/>
      </dsp:nvSpPr>
      <dsp:spPr>
        <a:xfrm>
          <a:off x="0" y="1810495"/>
          <a:ext cx="171379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Stage 3</a:t>
          </a:r>
          <a:endParaRPr lang="en-GB" sz="3200" kern="1200"/>
        </a:p>
      </dsp:txBody>
      <dsp:txXfrm>
        <a:off x="0" y="1810495"/>
        <a:ext cx="1713790" cy="904971"/>
      </dsp:txXfrm>
    </dsp:sp>
    <dsp:sp modelId="{DAA6D39F-77A5-4C26-A525-AA2077C96E7B}">
      <dsp:nvSpPr>
        <dsp:cNvPr id="0" name=""/>
        <dsp:cNvSpPr/>
      </dsp:nvSpPr>
      <dsp:spPr>
        <a:xfrm>
          <a:off x="1842324" y="1851590"/>
          <a:ext cx="6726627" cy="821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Case studies of nurse consultants</a:t>
          </a:r>
          <a:endParaRPr lang="en-GB" sz="2100" kern="1200" dirty="0"/>
        </a:p>
      </dsp:txBody>
      <dsp:txXfrm>
        <a:off x="1842324" y="1851590"/>
        <a:ext cx="6726627" cy="821898"/>
      </dsp:txXfrm>
    </dsp:sp>
    <dsp:sp modelId="{6ABB100D-A3FE-4BCA-A678-D238DFC8B891}">
      <dsp:nvSpPr>
        <dsp:cNvPr id="0" name=""/>
        <dsp:cNvSpPr/>
      </dsp:nvSpPr>
      <dsp:spPr>
        <a:xfrm>
          <a:off x="1713790" y="2673488"/>
          <a:ext cx="6855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8BA8DB-FD5F-4F72-B761-98C5F89E1C6A}">
      <dsp:nvSpPr>
        <dsp:cNvPr id="0" name=""/>
        <dsp:cNvSpPr/>
      </dsp:nvSpPr>
      <dsp:spPr>
        <a:xfrm>
          <a:off x="0" y="2715467"/>
          <a:ext cx="8568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DAC3D-0C53-483F-8661-B68F15C844C7}">
      <dsp:nvSpPr>
        <dsp:cNvPr id="0" name=""/>
        <dsp:cNvSpPr/>
      </dsp:nvSpPr>
      <dsp:spPr>
        <a:xfrm>
          <a:off x="0" y="2715467"/>
          <a:ext cx="171379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Stage 4</a:t>
          </a:r>
          <a:endParaRPr lang="en-GB" sz="3200" kern="1200"/>
        </a:p>
      </dsp:txBody>
      <dsp:txXfrm>
        <a:off x="0" y="2715467"/>
        <a:ext cx="1713790" cy="904971"/>
      </dsp:txXfrm>
    </dsp:sp>
    <dsp:sp modelId="{40B4152E-E79B-4DB5-920B-9CE775C5D2AB}">
      <dsp:nvSpPr>
        <dsp:cNvPr id="0" name=""/>
        <dsp:cNvSpPr/>
      </dsp:nvSpPr>
      <dsp:spPr>
        <a:xfrm>
          <a:off x="1842324" y="2756562"/>
          <a:ext cx="6726627" cy="821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Iterative specialist panel linked to each case study</a:t>
          </a:r>
          <a:endParaRPr lang="en-GB" sz="2100" kern="1200" dirty="0"/>
        </a:p>
      </dsp:txBody>
      <dsp:txXfrm>
        <a:off x="1842324" y="2756562"/>
        <a:ext cx="6726627" cy="821898"/>
      </dsp:txXfrm>
    </dsp:sp>
    <dsp:sp modelId="{B926538D-B035-4A4E-845D-9DBF92A20ED9}">
      <dsp:nvSpPr>
        <dsp:cNvPr id="0" name=""/>
        <dsp:cNvSpPr/>
      </dsp:nvSpPr>
      <dsp:spPr>
        <a:xfrm>
          <a:off x="1713790" y="3578460"/>
          <a:ext cx="6855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E39C73-F5B8-4618-818B-02410CF15B3E}">
      <dsp:nvSpPr>
        <dsp:cNvPr id="0" name=""/>
        <dsp:cNvSpPr/>
      </dsp:nvSpPr>
      <dsp:spPr>
        <a:xfrm>
          <a:off x="0" y="3620438"/>
          <a:ext cx="8568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68AC-7213-40A1-9F6B-2933B569C503}">
      <dsp:nvSpPr>
        <dsp:cNvPr id="0" name=""/>
        <dsp:cNvSpPr/>
      </dsp:nvSpPr>
      <dsp:spPr>
        <a:xfrm>
          <a:off x="0" y="3620438"/>
          <a:ext cx="171379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Stage 5</a:t>
          </a:r>
          <a:endParaRPr lang="en-GB" sz="3200" kern="1200"/>
        </a:p>
      </dsp:txBody>
      <dsp:txXfrm>
        <a:off x="0" y="3620438"/>
        <a:ext cx="1713790" cy="904971"/>
      </dsp:txXfrm>
    </dsp:sp>
    <dsp:sp modelId="{E9799621-4A6D-4F39-9374-9D4B6A25D38E}">
      <dsp:nvSpPr>
        <dsp:cNvPr id="0" name=""/>
        <dsp:cNvSpPr/>
      </dsp:nvSpPr>
      <dsp:spPr>
        <a:xfrm>
          <a:off x="1842324" y="3661533"/>
          <a:ext cx="6726627" cy="821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Composite toolkit/guidance</a:t>
          </a:r>
          <a:endParaRPr lang="en-GB" sz="2100" kern="1200"/>
        </a:p>
      </dsp:txBody>
      <dsp:txXfrm>
        <a:off x="1842324" y="3661533"/>
        <a:ext cx="6726627" cy="821898"/>
      </dsp:txXfrm>
    </dsp:sp>
    <dsp:sp modelId="{9E6B74B2-7BF9-4A01-BB27-F94611C16C26}">
      <dsp:nvSpPr>
        <dsp:cNvPr id="0" name=""/>
        <dsp:cNvSpPr/>
      </dsp:nvSpPr>
      <dsp:spPr>
        <a:xfrm>
          <a:off x="1713790" y="4483431"/>
          <a:ext cx="6855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B72B2-E095-4DB4-BBDD-374C4C9364EF}">
      <dsp:nvSpPr>
        <dsp:cNvPr id="0" name=""/>
        <dsp:cNvSpPr/>
      </dsp:nvSpPr>
      <dsp:spPr>
        <a:xfrm>
          <a:off x="553" y="131565"/>
          <a:ext cx="2536203" cy="3735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Purposive sampling of 6 NCs in 5 hospitals in 2 trusts to achieve maximum variation</a:t>
          </a:r>
          <a:endParaRPr lang="en-GB" sz="1900" kern="1200" dirty="0"/>
        </a:p>
      </dsp:txBody>
      <dsp:txXfrm>
        <a:off x="553" y="131565"/>
        <a:ext cx="2536203" cy="3735426"/>
      </dsp:txXfrm>
    </dsp:sp>
    <dsp:sp modelId="{9FBB1D67-0730-493A-81B5-5092FA2DE381}">
      <dsp:nvSpPr>
        <dsp:cNvPr id="0" name=""/>
        <dsp:cNvSpPr/>
      </dsp:nvSpPr>
      <dsp:spPr>
        <a:xfrm>
          <a:off x="2717483" y="524642"/>
          <a:ext cx="434959" cy="3041929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653E7-6994-4799-A716-A6E7C06CA6D9}">
      <dsp:nvSpPr>
        <dsp:cNvPr id="0" name=""/>
        <dsp:cNvSpPr/>
      </dsp:nvSpPr>
      <dsp:spPr>
        <a:xfrm>
          <a:off x="3146254" y="524642"/>
          <a:ext cx="5638721" cy="30200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whether the NC managed their own caseload</a:t>
          </a:r>
          <a:endParaRPr lang="en-GB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whether the NC acted as a specialist advisor to front-line staff</a:t>
          </a:r>
          <a:endParaRPr lang="en-GB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the extent to which the role crossed organisational and professional boundaries</a:t>
          </a:r>
          <a:endParaRPr lang="en-GB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the extent to which the nurse consultant worked independently or as part of a multi-disciplinary team </a:t>
          </a:r>
          <a:endParaRPr lang="en-GB" sz="1900" kern="1200" dirty="0"/>
        </a:p>
      </dsp:txBody>
      <dsp:txXfrm>
        <a:off x="3146254" y="524642"/>
        <a:ext cx="5638721" cy="3020027"/>
      </dsp:txXfrm>
    </dsp:sp>
    <dsp:sp modelId="{9C4DED60-1DF8-471D-9A09-D5CC3614DA2B}">
      <dsp:nvSpPr>
        <dsp:cNvPr id="0" name=""/>
        <dsp:cNvSpPr/>
      </dsp:nvSpPr>
      <dsp:spPr>
        <a:xfrm>
          <a:off x="553" y="4125695"/>
          <a:ext cx="2584828" cy="434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Specialisms </a:t>
          </a:r>
          <a:endParaRPr lang="en-GB" sz="1900" kern="1200" dirty="0"/>
        </a:p>
      </dsp:txBody>
      <dsp:txXfrm>
        <a:off x="553" y="4125695"/>
        <a:ext cx="2584828" cy="434981"/>
      </dsp:txXfrm>
    </dsp:sp>
    <dsp:sp modelId="{89F5009F-77CD-41D9-BAF6-BF143014B249}">
      <dsp:nvSpPr>
        <dsp:cNvPr id="0" name=""/>
        <dsp:cNvSpPr/>
      </dsp:nvSpPr>
      <dsp:spPr>
        <a:xfrm>
          <a:off x="2764682" y="3944828"/>
          <a:ext cx="431527" cy="815589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FC7344-768C-44D1-9530-338DB07D165C}">
      <dsp:nvSpPr>
        <dsp:cNvPr id="0" name=""/>
        <dsp:cNvSpPr/>
      </dsp:nvSpPr>
      <dsp:spPr>
        <a:xfrm>
          <a:off x="3190682" y="3944828"/>
          <a:ext cx="5594293" cy="815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gynaecology, neonatal care, pulmonary hypertension, sexual health, stroke, urology</a:t>
          </a:r>
          <a:endParaRPr lang="en-GB" sz="1900" kern="1200" dirty="0"/>
        </a:p>
      </dsp:txBody>
      <dsp:txXfrm>
        <a:off x="3190682" y="3944828"/>
        <a:ext cx="5594293" cy="8155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6458C-44E1-455B-9018-EF28EE2D7831}">
      <dsp:nvSpPr>
        <dsp:cNvPr id="0" name=""/>
        <dsp:cNvSpPr/>
      </dsp:nvSpPr>
      <dsp:spPr>
        <a:xfrm>
          <a:off x="0" y="650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E480C-116E-4AFF-BD01-FDCB5F78A130}">
      <dsp:nvSpPr>
        <dsp:cNvPr id="0" name=""/>
        <dsp:cNvSpPr/>
      </dsp:nvSpPr>
      <dsp:spPr>
        <a:xfrm>
          <a:off x="0" y="650"/>
          <a:ext cx="8435280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Specialist panel for each NC involving the NC, key stakeholders and the research team</a:t>
          </a:r>
          <a:endParaRPr lang="en-GB" sz="2000" kern="1200" dirty="0"/>
        </a:p>
      </dsp:txBody>
      <dsp:txXfrm>
        <a:off x="0" y="650"/>
        <a:ext cx="8435280" cy="1065458"/>
      </dsp:txXfrm>
    </dsp:sp>
    <dsp:sp modelId="{EF84D837-D602-4043-BE34-C7B46B51F38A}">
      <dsp:nvSpPr>
        <dsp:cNvPr id="0" name=""/>
        <dsp:cNvSpPr/>
      </dsp:nvSpPr>
      <dsp:spPr>
        <a:xfrm>
          <a:off x="0" y="1066108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40B7B-48BF-4852-BACA-9D17C5CAABFA}">
      <dsp:nvSpPr>
        <dsp:cNvPr id="0" name=""/>
        <dsp:cNvSpPr/>
      </dsp:nvSpPr>
      <dsp:spPr>
        <a:xfrm>
          <a:off x="0" y="1066108"/>
          <a:ext cx="8435280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Areas of impact identified in case studies reviewed and consensus established regarding most important to capture and how</a:t>
          </a:r>
          <a:endParaRPr lang="en-GB" sz="2000" kern="1200" dirty="0"/>
        </a:p>
      </dsp:txBody>
      <dsp:txXfrm>
        <a:off x="0" y="1066108"/>
        <a:ext cx="8435280" cy="1065458"/>
      </dsp:txXfrm>
    </dsp:sp>
    <dsp:sp modelId="{0FB41AD2-69D9-45EA-A160-8A244B599C9A}">
      <dsp:nvSpPr>
        <dsp:cNvPr id="0" name=""/>
        <dsp:cNvSpPr/>
      </dsp:nvSpPr>
      <dsp:spPr>
        <a:xfrm>
          <a:off x="0" y="2131566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A6BAFD-4818-4F77-81E6-A8D584F85AF5}">
      <dsp:nvSpPr>
        <dsp:cNvPr id="0" name=""/>
        <dsp:cNvSpPr/>
      </dsp:nvSpPr>
      <dsp:spPr>
        <a:xfrm>
          <a:off x="0" y="2131566"/>
          <a:ext cx="8435280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NCs worked with research team for 6-8 weeks to pilot up to 6 data collection instruments and strategies </a:t>
          </a:r>
          <a:endParaRPr lang="en-GB" sz="2000" kern="1200" dirty="0"/>
        </a:p>
      </dsp:txBody>
      <dsp:txXfrm>
        <a:off x="0" y="2131566"/>
        <a:ext cx="8435280" cy="1065458"/>
      </dsp:txXfrm>
    </dsp:sp>
    <dsp:sp modelId="{29E96F19-4D16-441F-8C69-6C763BACE079}">
      <dsp:nvSpPr>
        <dsp:cNvPr id="0" name=""/>
        <dsp:cNvSpPr/>
      </dsp:nvSpPr>
      <dsp:spPr>
        <a:xfrm>
          <a:off x="0" y="3197025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71A1E-EB8F-4863-8BCC-3983593DD256}">
      <dsp:nvSpPr>
        <dsp:cNvPr id="0" name=""/>
        <dsp:cNvSpPr/>
      </dsp:nvSpPr>
      <dsp:spPr>
        <a:xfrm>
          <a:off x="0" y="3197025"/>
          <a:ext cx="8435280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Follow up interviews with NC </a:t>
          </a:r>
          <a:endParaRPr lang="en-GB" sz="2000" kern="1200" dirty="0"/>
        </a:p>
      </dsp:txBody>
      <dsp:txXfrm>
        <a:off x="0" y="3197025"/>
        <a:ext cx="8435280" cy="1065458"/>
      </dsp:txXfrm>
    </dsp:sp>
    <dsp:sp modelId="{7E29B53F-4329-44A1-A34C-3E164BCFEAAB}">
      <dsp:nvSpPr>
        <dsp:cNvPr id="0" name=""/>
        <dsp:cNvSpPr/>
      </dsp:nvSpPr>
      <dsp:spPr>
        <a:xfrm>
          <a:off x="0" y="4262483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A8557-B540-4BAC-AAB2-8010D69887CB}">
      <dsp:nvSpPr>
        <dsp:cNvPr id="0" name=""/>
        <dsp:cNvSpPr/>
      </dsp:nvSpPr>
      <dsp:spPr>
        <a:xfrm>
          <a:off x="0" y="4262483"/>
          <a:ext cx="8435280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Exploration of practicalities of capturing impact</a:t>
          </a:r>
          <a:endParaRPr lang="en-GB" sz="2000" kern="1200" dirty="0"/>
        </a:p>
      </dsp:txBody>
      <dsp:txXfrm>
        <a:off x="0" y="4262483"/>
        <a:ext cx="8435280" cy="10654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D5FE51-91BF-4E6D-A2CD-1C98FFD5DE2C}">
      <dsp:nvSpPr>
        <dsp:cNvPr id="0" name=""/>
        <dsp:cNvSpPr/>
      </dsp:nvSpPr>
      <dsp:spPr>
        <a:xfrm>
          <a:off x="4324" y="494851"/>
          <a:ext cx="2212083" cy="857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Research</a:t>
          </a:r>
          <a:br>
            <a:rPr lang="en-GB" sz="2100" kern="1200" smtClean="0"/>
          </a:br>
          <a:r>
            <a:rPr lang="en-GB" sz="2100" kern="1200" smtClean="0"/>
            <a:t>findings</a:t>
          </a:r>
          <a:endParaRPr lang="en-GB" sz="2100" kern="1200" dirty="0"/>
        </a:p>
      </dsp:txBody>
      <dsp:txXfrm>
        <a:off x="4324" y="494851"/>
        <a:ext cx="2212083" cy="857587"/>
      </dsp:txXfrm>
    </dsp:sp>
    <dsp:sp modelId="{1FE76299-7269-446C-A4ED-0F9E40AC7E70}">
      <dsp:nvSpPr>
        <dsp:cNvPr id="0" name=""/>
        <dsp:cNvSpPr/>
      </dsp:nvSpPr>
      <dsp:spPr>
        <a:xfrm>
          <a:off x="2216408" y="226855"/>
          <a:ext cx="442416" cy="1393579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425A4F-7A46-4EA7-B115-6ADD171247F0}">
      <dsp:nvSpPr>
        <dsp:cNvPr id="0" name=""/>
        <dsp:cNvSpPr/>
      </dsp:nvSpPr>
      <dsp:spPr>
        <a:xfrm>
          <a:off x="2835791" y="226855"/>
          <a:ext cx="6016867" cy="1393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Framework for capturing impact</a:t>
          </a:r>
          <a:endParaRPr lang="en-GB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smtClean="0"/>
            <a:t>Practicalities of capturing impact</a:t>
          </a:r>
          <a:endParaRPr lang="en-GB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smtClean="0"/>
            <a:t>Examples of tools used by NCs</a:t>
          </a:r>
          <a:endParaRPr lang="en-GB" sz="2100" kern="1200"/>
        </a:p>
      </dsp:txBody>
      <dsp:txXfrm>
        <a:off x="2835791" y="226855"/>
        <a:ext cx="6016867" cy="1393579"/>
      </dsp:txXfrm>
    </dsp:sp>
    <dsp:sp modelId="{F0C5F572-743A-4F99-B2E8-7FB4EC64D0C1}">
      <dsp:nvSpPr>
        <dsp:cNvPr id="0" name=""/>
        <dsp:cNvSpPr/>
      </dsp:nvSpPr>
      <dsp:spPr>
        <a:xfrm>
          <a:off x="4324" y="2928817"/>
          <a:ext cx="2212083" cy="857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Initial validation</a:t>
          </a:r>
          <a:endParaRPr lang="en-GB" sz="2100" kern="1200" dirty="0"/>
        </a:p>
      </dsp:txBody>
      <dsp:txXfrm>
        <a:off x="4324" y="2928817"/>
        <a:ext cx="2212083" cy="857587"/>
      </dsp:txXfrm>
    </dsp:sp>
    <dsp:sp modelId="{98D7CBA7-B9AD-420E-A1B0-F86117CBFD14}">
      <dsp:nvSpPr>
        <dsp:cNvPr id="0" name=""/>
        <dsp:cNvSpPr/>
      </dsp:nvSpPr>
      <dsp:spPr>
        <a:xfrm>
          <a:off x="2216408" y="1696035"/>
          <a:ext cx="442416" cy="3323151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6A7F00-F905-46C9-80ED-4EE818D9CF07}">
      <dsp:nvSpPr>
        <dsp:cNvPr id="0" name=""/>
        <dsp:cNvSpPr/>
      </dsp:nvSpPr>
      <dsp:spPr>
        <a:xfrm>
          <a:off x="2835791" y="1696035"/>
          <a:ext cx="6016867" cy="3323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NCs involved in project</a:t>
          </a:r>
          <a:endParaRPr lang="en-GB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Wider group of 14 nurse/midwife consultants (local)</a:t>
          </a:r>
          <a:endParaRPr lang="en-GB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Workshop involving 60 nurse/midwife consultants (national)</a:t>
          </a:r>
          <a:endParaRPr lang="en-GB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Project Advisory Group: nurse consultants, chief nurses, lead nurses, patient representatives, academic researcher</a:t>
          </a:r>
          <a:endParaRPr lang="en-GB" sz="2100" kern="1200" dirty="0"/>
        </a:p>
      </dsp:txBody>
      <dsp:txXfrm>
        <a:off x="2835791" y="1696035"/>
        <a:ext cx="6016867" cy="33231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58BF7-029F-48F5-A72A-3C000321FCA9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25DA8-0DD1-4EB4-955E-32DE9C36F31E}">
      <dsp:nvSpPr>
        <dsp:cNvPr id="0" name=""/>
        <dsp:cNvSpPr/>
      </dsp:nvSpPr>
      <dsp:spPr>
        <a:xfrm>
          <a:off x="0" y="2209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Who needs to know?</a:t>
          </a:r>
          <a:endParaRPr lang="en-GB" sz="3400" kern="1200" dirty="0"/>
        </a:p>
      </dsp:txBody>
      <dsp:txXfrm>
        <a:off x="0" y="2209"/>
        <a:ext cx="8229600" cy="1507181"/>
      </dsp:txXfrm>
    </dsp:sp>
    <dsp:sp modelId="{A635673F-524A-4E47-A4A5-FF63F9132954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0295D0-9F66-4783-87CD-B77BF1FBB0A3}">
      <dsp:nvSpPr>
        <dsp:cNvPr id="0" name=""/>
        <dsp:cNvSpPr/>
      </dsp:nvSpPr>
      <dsp:spPr>
        <a:xfrm>
          <a:off x="0" y="1509390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Why do they need to know?</a:t>
          </a:r>
          <a:endParaRPr lang="en-GB" sz="3400" kern="1200" dirty="0"/>
        </a:p>
      </dsp:txBody>
      <dsp:txXfrm>
        <a:off x="0" y="1509390"/>
        <a:ext cx="8229600" cy="1507181"/>
      </dsp:txXfrm>
    </dsp:sp>
    <dsp:sp modelId="{CA3D125F-25CD-4C85-83DA-0397E169C441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919F0-8A1C-441E-A476-5F58FC3E288E}">
      <dsp:nvSpPr>
        <dsp:cNvPr id="0" name=""/>
        <dsp:cNvSpPr/>
      </dsp:nvSpPr>
      <dsp:spPr>
        <a:xfrm>
          <a:off x="0" y="3016572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smtClean="0"/>
            <a:t>How might they use the information?</a:t>
          </a:r>
          <a:endParaRPr lang="en-GB" sz="3400" kern="1200"/>
        </a:p>
      </dsp:txBody>
      <dsp:txXfrm>
        <a:off x="0" y="3016572"/>
        <a:ext cx="8229600" cy="15071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3818C-472A-4F67-A969-23543DA76458}">
      <dsp:nvSpPr>
        <dsp:cNvPr id="0" name=""/>
        <dsp:cNvSpPr/>
      </dsp:nvSpPr>
      <dsp:spPr>
        <a:xfrm>
          <a:off x="0" y="174537"/>
          <a:ext cx="8229600" cy="1492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It’s helping nurse consultants to look across the spectrum of their role to say where they’re strong already and where they may need to improve. (chief nurse)</a:t>
          </a:r>
          <a:endParaRPr lang="en-GB" sz="2200" kern="1200" dirty="0"/>
        </a:p>
      </dsp:txBody>
      <dsp:txXfrm>
        <a:off x="72878" y="247415"/>
        <a:ext cx="8083844" cy="1347164"/>
      </dsp:txXfrm>
    </dsp:sp>
    <dsp:sp modelId="{D5AD86ED-B03C-4B7C-AD7B-85026C57D747}">
      <dsp:nvSpPr>
        <dsp:cNvPr id="0" name=""/>
        <dsp:cNvSpPr/>
      </dsp:nvSpPr>
      <dsp:spPr>
        <a:xfrm>
          <a:off x="0" y="1730817"/>
          <a:ext cx="8229600" cy="1492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[NC] needs to be able to say ‘this is what my role is’, and we need to make it clear why the role is different from a medical consultant. (medical consultant) </a:t>
          </a:r>
          <a:endParaRPr lang="en-GB" sz="2200" kern="1200" dirty="0"/>
        </a:p>
      </dsp:txBody>
      <dsp:txXfrm>
        <a:off x="72878" y="1803695"/>
        <a:ext cx="8083844" cy="1347164"/>
      </dsp:txXfrm>
    </dsp:sp>
    <dsp:sp modelId="{39F7418C-B1DC-44AE-86E3-8DFC0DAA9756}">
      <dsp:nvSpPr>
        <dsp:cNvPr id="0" name=""/>
        <dsp:cNvSpPr/>
      </dsp:nvSpPr>
      <dsp:spPr>
        <a:xfrm>
          <a:off x="0" y="3287097"/>
          <a:ext cx="8229600" cy="1492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There needs to be a distinction between what they could have done as nurse specialists and what they will be doing as nurse consultants. (clinical manager) </a:t>
          </a:r>
          <a:endParaRPr lang="en-GB" sz="2200" kern="1200" dirty="0"/>
        </a:p>
      </dsp:txBody>
      <dsp:txXfrm>
        <a:off x="72878" y="3359975"/>
        <a:ext cx="8083844" cy="1347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7E5C71B-6738-4193-91DE-5EEE801A49AC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6C4F760-E834-4EA7-9152-CB1FDD0D38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63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800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4D8AF4-9875-47CB-83BE-95BD533C7E6C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DCBB5A-3084-412E-95F7-3F175753DC10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CE8DFF-37F8-4FA9-8B09-DF7F79A16F9A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5B471B-2FCC-4A91-A9EB-5D29EDAC87B4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FA945C-3589-4D5B-B58B-E7B146AA749D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613F41-4B10-4040-85D2-FA603367E598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50BB9E-C965-4EAF-BDE5-D3E0D68E728E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F0439D-BF59-4233-9EF1-66DB5B927DAD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AF17CA-4A5C-400A-ACE2-0D82ED884244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0E2D76-F017-4063-88F6-C8A54C8B989D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5766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E6F46E-CFDE-4C6C-A382-4C9E0A1535FC}" type="slidenum">
              <a:rPr lang="en-GB" smtClean="0"/>
              <a:pPr>
                <a:defRPr/>
              </a:pPr>
              <a:t>39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9206F1-839C-4F66-9706-16A0D07DDD21}" type="slidenum">
              <a:rPr lang="en-GB" smtClean="0"/>
              <a:pPr>
                <a:defRPr/>
              </a:pPr>
              <a:t>40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8C0E2D-4474-4236-AABF-07325AB75870}" type="slidenum">
              <a:rPr lang="en-GB" smtClean="0"/>
              <a:pPr>
                <a:defRPr/>
              </a:pPr>
              <a:t>41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399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155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329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6A3FB4-CE06-4D81-B97E-F3E5A53C1E51}" type="slidenum">
              <a:rPr lang="en-GB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GB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shu.ac.uk/hwb/ncimpact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7.xml"/><Relationship Id="rId5" Type="http://schemas.openxmlformats.org/officeDocument/2006/relationships/diagramQuickStyle" Target="../diagrams/quickStyle27.xml"/><Relationship Id="rId4" Type="http://schemas.openxmlformats.org/officeDocument/2006/relationships/diagramLayout" Target="../diagrams/layout27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28.xml"/><Relationship Id="rId7" Type="http://schemas.microsoft.com/office/2007/relationships/diagramDrawing" Target="../diagrams/drawing2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8.xml"/><Relationship Id="rId5" Type="http://schemas.openxmlformats.org/officeDocument/2006/relationships/diagramQuickStyle" Target="../diagrams/quickStyle28.xml"/><Relationship Id="rId4" Type="http://schemas.openxmlformats.org/officeDocument/2006/relationships/diagramLayout" Target="../diagrams/layout28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9.xml"/><Relationship Id="rId5" Type="http://schemas.openxmlformats.org/officeDocument/2006/relationships/diagramQuickStyle" Target="../diagrams/quickStyle29.xml"/><Relationship Id="rId4" Type="http://schemas.openxmlformats.org/officeDocument/2006/relationships/diagramLayout" Target="../diagrams/layout29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30.xml"/><Relationship Id="rId7" Type="http://schemas.microsoft.com/office/2007/relationships/diagramDrawing" Target="../diagrams/drawing3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0.xml"/><Relationship Id="rId5" Type="http://schemas.openxmlformats.org/officeDocument/2006/relationships/diagramQuickStyle" Target="../diagrams/quickStyle30.xml"/><Relationship Id="rId4" Type="http://schemas.openxmlformats.org/officeDocument/2006/relationships/diagramLayout" Target="../diagrams/layout30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31.xml"/><Relationship Id="rId7" Type="http://schemas.microsoft.com/office/2007/relationships/diagramDrawing" Target="../diagrams/drawing3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1.xml"/><Relationship Id="rId5" Type="http://schemas.openxmlformats.org/officeDocument/2006/relationships/diagramQuickStyle" Target="../diagrams/quickStyle31.xml"/><Relationship Id="rId4" Type="http://schemas.openxmlformats.org/officeDocument/2006/relationships/diagramLayout" Target="../diagrams/layout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2.xml"/><Relationship Id="rId7" Type="http://schemas.microsoft.com/office/2007/relationships/diagramDrawing" Target="../diagrams/drawing3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2.xml"/><Relationship Id="rId5" Type="http://schemas.openxmlformats.org/officeDocument/2006/relationships/diagramQuickStyle" Target="../diagrams/quickStyle32.xml"/><Relationship Id="rId4" Type="http://schemas.openxmlformats.org/officeDocument/2006/relationships/diagramLayout" Target="../diagrams/layout3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3.xml"/><Relationship Id="rId7" Type="http://schemas.microsoft.com/office/2007/relationships/diagramDrawing" Target="../diagrams/drawing3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3.xml"/><Relationship Id="rId5" Type="http://schemas.openxmlformats.org/officeDocument/2006/relationships/diagramQuickStyle" Target="../diagrams/quickStyle33.xml"/><Relationship Id="rId4" Type="http://schemas.openxmlformats.org/officeDocument/2006/relationships/diagramLayout" Target="../diagrams/layout3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5.xml"/><Relationship Id="rId7" Type="http://schemas.microsoft.com/office/2007/relationships/diagramDrawing" Target="../diagrams/drawing3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5.xml"/><Relationship Id="rId5" Type="http://schemas.openxmlformats.org/officeDocument/2006/relationships/diagramQuickStyle" Target="../diagrams/quickStyle35.xml"/><Relationship Id="rId4" Type="http://schemas.openxmlformats.org/officeDocument/2006/relationships/diagramLayout" Target="../diagrams/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822" y="1242677"/>
            <a:ext cx="8352928" cy="1296144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  <a:latin typeface="+mn-lt"/>
                <a:cs typeface="Calibri" pitchFamily="34" charset="0"/>
              </a:rPr>
              <a:t>Capturing the impact of </a:t>
            </a:r>
            <a:br>
              <a:rPr lang="en-GB" sz="4000" dirty="0" smtClean="0">
                <a:solidFill>
                  <a:schemeClr val="tx1"/>
                </a:solidFill>
                <a:effectLst/>
                <a:latin typeface="+mn-lt"/>
                <a:cs typeface="Calibri" pitchFamily="34" charset="0"/>
              </a:rPr>
            </a:br>
            <a:r>
              <a:rPr lang="en-GB" sz="4000" dirty="0" smtClean="0">
                <a:solidFill>
                  <a:schemeClr val="tx1"/>
                </a:solidFill>
                <a:effectLst/>
                <a:latin typeface="+mn-lt"/>
                <a:cs typeface="Calibri" pitchFamily="34" charset="0"/>
              </a:rPr>
              <a:t>nurse consultant roles</a:t>
            </a:r>
            <a:endParaRPr lang="en-GB" sz="4000" dirty="0">
              <a:solidFill>
                <a:schemeClr val="tx1"/>
              </a:solidFill>
              <a:effectLst/>
              <a:latin typeface="+mn-lt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7" y="2852936"/>
            <a:ext cx="8237909" cy="2520280"/>
          </a:xfrm>
        </p:spPr>
        <p:txBody>
          <a:bodyPr>
            <a:normAutofit fontScale="40000" lnSpcReduction="20000"/>
          </a:bodyPr>
          <a:lstStyle/>
          <a:p>
            <a:r>
              <a:rPr lang="en-GB" sz="7000" dirty="0" smtClean="0">
                <a:solidFill>
                  <a:schemeClr val="tx1"/>
                </a:solidFill>
              </a:rPr>
              <a:t>Ann McDonnell</a:t>
            </a:r>
          </a:p>
          <a:p>
            <a:r>
              <a:rPr lang="en-GB" sz="4500" dirty="0">
                <a:solidFill>
                  <a:schemeClr val="tx1"/>
                </a:solidFill>
              </a:rPr>
              <a:t>R</a:t>
            </a:r>
            <a:r>
              <a:rPr lang="en-GB" sz="4500" dirty="0" smtClean="0">
                <a:solidFill>
                  <a:schemeClr val="tx1"/>
                </a:solidFill>
              </a:rPr>
              <a:t>eader in Health and Social Care Research</a:t>
            </a:r>
          </a:p>
          <a:p>
            <a:r>
              <a:rPr lang="en-GB" sz="4500" dirty="0" smtClean="0">
                <a:solidFill>
                  <a:schemeClr val="tx1"/>
                </a:solidFill>
              </a:rPr>
              <a:t>Sheffield Hallam University</a:t>
            </a:r>
          </a:p>
          <a:p>
            <a:r>
              <a:rPr lang="en-GB" sz="4500" dirty="0" smtClean="0">
                <a:solidFill>
                  <a:schemeClr val="tx1"/>
                </a:solidFill>
              </a:rPr>
              <a:t>Email</a:t>
            </a:r>
            <a:r>
              <a:rPr lang="en-GB" sz="4500" dirty="0">
                <a:solidFill>
                  <a:schemeClr val="tx1"/>
                </a:solidFill>
              </a:rPr>
              <a:t>: </a:t>
            </a:r>
            <a:r>
              <a:rPr lang="en-GB" sz="4500" dirty="0" smtClean="0">
                <a:solidFill>
                  <a:schemeClr val="tx1"/>
                </a:solidFill>
              </a:rPr>
              <a:t>a.mcdonnell@shu.ac.uk</a:t>
            </a:r>
            <a:endParaRPr lang="en-GB" sz="4500" dirty="0">
              <a:solidFill>
                <a:schemeClr val="tx1"/>
              </a:solidFill>
            </a:endParaRPr>
          </a:p>
          <a:p>
            <a:endParaRPr lang="en-GB" sz="4500" dirty="0" smtClean="0">
              <a:solidFill>
                <a:schemeClr val="tx1"/>
              </a:solidFill>
            </a:endParaRPr>
          </a:p>
          <a:p>
            <a:r>
              <a:rPr lang="en-GB" sz="4500" dirty="0" smtClean="0">
                <a:solidFill>
                  <a:schemeClr val="tx1"/>
                </a:solidFill>
              </a:rPr>
              <a:t>Co-researchers: Kate </a:t>
            </a:r>
            <a:r>
              <a:rPr lang="en-GB" sz="4500" dirty="0" err="1" smtClean="0">
                <a:solidFill>
                  <a:schemeClr val="tx1"/>
                </a:solidFill>
              </a:rPr>
              <a:t>Gerrish</a:t>
            </a:r>
            <a:r>
              <a:rPr lang="en-GB" sz="4500" dirty="0" smtClean="0">
                <a:solidFill>
                  <a:schemeClr val="tx1"/>
                </a:solidFill>
              </a:rPr>
              <a:t>, University of Sheffield,</a:t>
            </a:r>
          </a:p>
          <a:p>
            <a:r>
              <a:rPr lang="en-GB" sz="4500" dirty="0" smtClean="0">
                <a:solidFill>
                  <a:schemeClr val="tx1"/>
                </a:solidFill>
              </a:rPr>
              <a:t>Fiona Kennedy</a:t>
            </a:r>
          </a:p>
          <a:p>
            <a:r>
              <a:rPr lang="en-GB" sz="4500" dirty="0" smtClean="0">
                <a:solidFill>
                  <a:schemeClr val="tx1"/>
                </a:solidFill>
              </a:rPr>
              <a:t>Sheffield Hallam University</a:t>
            </a:r>
          </a:p>
          <a:p>
            <a:r>
              <a:rPr lang="en-GB" sz="1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6165304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NHS Lanarkshire 13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Dec 2012</a:t>
            </a: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151216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706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733192"/>
              </p:ext>
            </p:extLst>
          </p:nvPr>
        </p:nvGraphicFramePr>
        <p:xfrm>
          <a:off x="179512" y="1052736"/>
          <a:ext cx="8856984" cy="5246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512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Toolkit development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19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422490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Why capture impact?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2486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253736"/>
              </p:ext>
            </p:extLst>
          </p:nvPr>
        </p:nvGraphicFramePr>
        <p:xfrm>
          <a:off x="457200" y="1052736"/>
          <a:ext cx="8229600" cy="4954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GB" b="0" dirty="0" smtClean="0">
                <a:solidFill>
                  <a:schemeClr val="tx1"/>
                </a:solidFill>
                <a:effectLst/>
              </a:rPr>
              <a:t>Why capture impact?</a:t>
            </a:r>
            <a:endParaRPr lang="en-GB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0888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44405"/>
              </p:ext>
            </p:extLst>
          </p:nvPr>
        </p:nvGraphicFramePr>
        <p:xfrm>
          <a:off x="457200" y="980728"/>
          <a:ext cx="8229600" cy="5026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17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ffectLst/>
              </a:rPr>
              <a:t>Why capture impact?</a:t>
            </a:r>
            <a:endParaRPr lang="en-GB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8385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759361"/>
              </p:ext>
            </p:extLst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5321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ffectLst/>
              </a:rPr>
              <a:t>Why capture impact?</a:t>
            </a:r>
            <a:endParaRPr lang="en-GB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6620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507825"/>
              </p:ext>
            </p:extLst>
          </p:nvPr>
        </p:nvGraphicFramePr>
        <p:xfrm>
          <a:off x="395536" y="908720"/>
          <a:ext cx="849694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1573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Why capture impact?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2445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829761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What is the evidence of impact?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7772400" cy="1199704"/>
          </a:xfrm>
        </p:spPr>
        <p:txBody>
          <a:bodyPr>
            <a:noAutofit/>
          </a:bodyPr>
          <a:lstStyle/>
          <a:p>
            <a:r>
              <a:rPr lang="en-GB" sz="2400" dirty="0"/>
              <a:t>Kennedy </a:t>
            </a:r>
            <a:r>
              <a:rPr lang="en-GB" sz="2400" dirty="0" smtClean="0"/>
              <a:t>F</a:t>
            </a:r>
            <a:r>
              <a:rPr lang="en-GB" sz="2400" dirty="0"/>
              <a:t> </a:t>
            </a:r>
            <a:r>
              <a:rPr lang="en-GB" sz="2400" dirty="0" smtClean="0"/>
              <a:t>et al (</a:t>
            </a:r>
            <a:r>
              <a:rPr lang="en-GB" sz="2400" dirty="0"/>
              <a:t>2012). Evaluation of the impact of nurse consultant roles in the United Kingdom: a mixed method systematic literature review.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i="1" dirty="0" smtClean="0"/>
              <a:t>Journal </a:t>
            </a:r>
            <a:r>
              <a:rPr lang="en-GB" sz="2400" i="1" dirty="0"/>
              <a:t>of Advanced Nursing. </a:t>
            </a:r>
            <a:r>
              <a:rPr lang="en-GB" sz="2400" dirty="0"/>
              <a:t>68:4 721-42</a:t>
            </a:r>
          </a:p>
        </p:txBody>
      </p:sp>
    </p:spTree>
    <p:extLst>
      <p:ext uri="{BB962C8B-B14F-4D97-AF65-F5344CB8AC3E}">
        <p14:creationId xmlns:p14="http://schemas.microsoft.com/office/powerpoint/2010/main" val="26006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600186"/>
              </p:ext>
            </p:extLst>
          </p:nvPr>
        </p:nvGraphicFramePr>
        <p:xfrm>
          <a:off x="457200" y="1052736"/>
          <a:ext cx="843528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17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Key findings from literature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87186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What dimensions of impact should be captured?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2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664498"/>
              </p:ext>
            </p:extLst>
          </p:nvPr>
        </p:nvGraphicFramePr>
        <p:xfrm>
          <a:off x="323528" y="1052736"/>
          <a:ext cx="856895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Capturing impact: how to focus?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082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762899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  <a:effectLst/>
              </a:rPr>
              <a:t>Capturing consultant role impact: key questions</a:t>
            </a:r>
            <a:endParaRPr lang="en-GB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4316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Framework for capturing impact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414393" y="1214558"/>
            <a:ext cx="8923306" cy="5049838"/>
            <a:chOff x="77" y="618"/>
            <a:chExt cx="5876" cy="3333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113" y="618"/>
              <a:ext cx="5840" cy="3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77" y="2959"/>
              <a:ext cx="1632" cy="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Professional competence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solidFill>
                    <a:srgbClr val="000000"/>
                  </a:solidFill>
                </a:rPr>
                <a:t>Quality of working life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Workload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distribution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aseline="0" dirty="0" smtClean="0">
                  <a:solidFill>
                    <a:srgbClr val="000000"/>
                  </a:solidFill>
                </a:rPr>
                <a:t>Team</a:t>
              </a:r>
              <a:r>
                <a:rPr lang="en-US" sz="1600" dirty="0" smtClean="0">
                  <a:solidFill>
                    <a:srgbClr val="000000"/>
                  </a:solidFill>
                </a:rPr>
                <a:t> working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445" y="3144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309" y="3283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190" y="3418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316" y="3418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979" y="3559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1698" y="3559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4749" y="3144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3840" y="3283"/>
              <a:ext cx="12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3698" y="3099"/>
              <a:ext cx="2119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Organisational</a:t>
              </a:r>
              <a:r>
                <a:rPr lang="en-US" sz="1600" dirty="0">
                  <a:solidFill>
                    <a:srgbClr val="000000"/>
                  </a:solidFill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priorities/targets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solidFill>
                    <a:srgbClr val="000000"/>
                  </a:solidFill>
                </a:rPr>
                <a:t>Development of policy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Generation of new knowledge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5580" y="3283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3840" y="3418"/>
              <a:ext cx="12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4561" y="3418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" name="Rectangle 32"/>
            <p:cNvSpPr>
              <a:spLocks noChangeArrowheads="1"/>
            </p:cNvSpPr>
            <p:nvPr/>
          </p:nvSpPr>
          <p:spPr bwMode="auto">
            <a:xfrm>
              <a:off x="5013" y="3418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9" name="Rectangle 33"/>
            <p:cNvSpPr>
              <a:spLocks noChangeArrowheads="1"/>
            </p:cNvSpPr>
            <p:nvPr/>
          </p:nvSpPr>
          <p:spPr bwMode="auto">
            <a:xfrm>
              <a:off x="3840" y="3557"/>
              <a:ext cx="12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1" name="Rectangle 34"/>
            <p:cNvSpPr>
              <a:spLocks noChangeArrowheads="1"/>
            </p:cNvSpPr>
            <p:nvPr/>
          </p:nvSpPr>
          <p:spPr bwMode="auto">
            <a:xfrm>
              <a:off x="3892" y="3557"/>
              <a:ext cx="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Rectangle 36"/>
            <p:cNvSpPr>
              <a:spLocks noChangeArrowheads="1"/>
            </p:cNvSpPr>
            <p:nvPr/>
          </p:nvSpPr>
          <p:spPr bwMode="auto">
            <a:xfrm>
              <a:off x="4449" y="3557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5" name="Rectangle 38"/>
            <p:cNvSpPr>
              <a:spLocks noChangeArrowheads="1"/>
            </p:cNvSpPr>
            <p:nvPr/>
          </p:nvSpPr>
          <p:spPr bwMode="auto">
            <a:xfrm>
              <a:off x="5383" y="3557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Rectangle 42"/>
            <p:cNvSpPr>
              <a:spLocks noChangeArrowheads="1"/>
            </p:cNvSpPr>
            <p:nvPr/>
          </p:nvSpPr>
          <p:spPr bwMode="auto">
            <a:xfrm>
              <a:off x="2609" y="906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Rectangle 43"/>
            <p:cNvSpPr>
              <a:spLocks noChangeArrowheads="1"/>
            </p:cNvSpPr>
            <p:nvPr/>
          </p:nvSpPr>
          <p:spPr bwMode="auto">
            <a:xfrm>
              <a:off x="1726" y="677"/>
              <a:ext cx="2150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rgbClr val="000000"/>
                  </a:solidFill>
                </a:rPr>
                <a:t>P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hysical/psychological wellbeing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solidFill>
                    <a:srgbClr val="000000"/>
                  </a:solidFill>
                </a:rPr>
                <a:t>Quality of life &amp; social wellbeing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Patient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behavioural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change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solidFill>
                    <a:srgbClr val="000000"/>
                  </a:solidFill>
                </a:rPr>
                <a:t>Patient experience of healthcare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61" name="Rectangle 44"/>
            <p:cNvSpPr>
              <a:spLocks noChangeArrowheads="1"/>
            </p:cNvSpPr>
            <p:nvPr/>
          </p:nvSpPr>
          <p:spPr bwMode="auto">
            <a:xfrm>
              <a:off x="4327" y="906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Rectangle 47"/>
            <p:cNvSpPr>
              <a:spLocks noChangeArrowheads="1"/>
            </p:cNvSpPr>
            <p:nvPr/>
          </p:nvSpPr>
          <p:spPr bwMode="auto">
            <a:xfrm>
              <a:off x="3810" y="1042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Rectangle 51"/>
            <p:cNvSpPr>
              <a:spLocks noChangeArrowheads="1"/>
            </p:cNvSpPr>
            <p:nvPr/>
          </p:nvSpPr>
          <p:spPr bwMode="auto">
            <a:xfrm>
              <a:off x="2995" y="1180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0" name="Rectangle 53"/>
            <p:cNvSpPr>
              <a:spLocks noChangeArrowheads="1"/>
            </p:cNvSpPr>
            <p:nvPr/>
          </p:nvSpPr>
          <p:spPr bwMode="auto">
            <a:xfrm>
              <a:off x="3997" y="1180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Rectangle 55"/>
            <p:cNvSpPr>
              <a:spLocks noChangeArrowheads="1"/>
            </p:cNvSpPr>
            <p:nvPr/>
          </p:nvSpPr>
          <p:spPr bwMode="auto">
            <a:xfrm>
              <a:off x="2876" y="1316"/>
              <a:ext cx="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Rectangle 56"/>
            <p:cNvSpPr>
              <a:spLocks noChangeArrowheads="1"/>
            </p:cNvSpPr>
            <p:nvPr/>
          </p:nvSpPr>
          <p:spPr bwMode="auto">
            <a:xfrm>
              <a:off x="2916" y="1316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9" name="Rectangle 62"/>
            <p:cNvSpPr>
              <a:spLocks noChangeArrowheads="1"/>
            </p:cNvSpPr>
            <p:nvPr/>
          </p:nvSpPr>
          <p:spPr bwMode="auto">
            <a:xfrm>
              <a:off x="794" y="618"/>
              <a:ext cx="10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1" name="Rectangle 64"/>
            <p:cNvSpPr>
              <a:spLocks noChangeArrowheads="1"/>
            </p:cNvSpPr>
            <p:nvPr/>
          </p:nvSpPr>
          <p:spPr bwMode="auto">
            <a:xfrm>
              <a:off x="1024" y="618"/>
              <a:ext cx="10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4" name="Rectangle 67"/>
            <p:cNvSpPr>
              <a:spLocks noChangeArrowheads="1"/>
            </p:cNvSpPr>
            <p:nvPr/>
          </p:nvSpPr>
          <p:spPr bwMode="auto">
            <a:xfrm>
              <a:off x="2585" y="618"/>
              <a:ext cx="10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6" name="Rectangle 69"/>
            <p:cNvSpPr>
              <a:spLocks noChangeArrowheads="1"/>
            </p:cNvSpPr>
            <p:nvPr/>
          </p:nvSpPr>
          <p:spPr bwMode="auto">
            <a:xfrm>
              <a:off x="2990" y="618"/>
              <a:ext cx="10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9" name="Rectangle 72"/>
            <p:cNvSpPr>
              <a:spLocks noChangeArrowheads="1"/>
            </p:cNvSpPr>
            <p:nvPr/>
          </p:nvSpPr>
          <p:spPr bwMode="auto">
            <a:xfrm>
              <a:off x="279" y="770"/>
              <a:ext cx="11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0" name="Rectangle 73"/>
            <p:cNvSpPr>
              <a:spLocks noChangeArrowheads="1"/>
            </p:cNvSpPr>
            <p:nvPr/>
          </p:nvSpPr>
          <p:spPr bwMode="auto">
            <a:xfrm>
              <a:off x="279" y="1013"/>
              <a:ext cx="11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1" name="Rectangle 74"/>
            <p:cNvSpPr>
              <a:spLocks noChangeArrowheads="1"/>
            </p:cNvSpPr>
            <p:nvPr/>
          </p:nvSpPr>
          <p:spPr bwMode="auto">
            <a:xfrm>
              <a:off x="1691" y="1257"/>
              <a:ext cx="11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2" name="Rectangle 75"/>
            <p:cNvSpPr>
              <a:spLocks noChangeArrowheads="1"/>
            </p:cNvSpPr>
            <p:nvPr/>
          </p:nvSpPr>
          <p:spPr bwMode="auto">
            <a:xfrm>
              <a:off x="3840" y="3273"/>
              <a:ext cx="11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3" name="Rectangle 76"/>
            <p:cNvSpPr>
              <a:spLocks noChangeArrowheads="1"/>
            </p:cNvSpPr>
            <p:nvPr/>
          </p:nvSpPr>
          <p:spPr bwMode="auto">
            <a:xfrm>
              <a:off x="2178" y="1454"/>
              <a:ext cx="1178" cy="11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4" name="Oval 77"/>
            <p:cNvSpPr>
              <a:spLocks noChangeArrowheads="1"/>
            </p:cNvSpPr>
            <p:nvPr/>
          </p:nvSpPr>
          <p:spPr bwMode="auto">
            <a:xfrm>
              <a:off x="2178" y="1455"/>
              <a:ext cx="1175" cy="117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6" name="Freeform 79"/>
            <p:cNvSpPr>
              <a:spLocks noEditPoints="1"/>
            </p:cNvSpPr>
            <p:nvPr/>
          </p:nvSpPr>
          <p:spPr bwMode="auto">
            <a:xfrm>
              <a:off x="2169" y="1446"/>
              <a:ext cx="1193" cy="1193"/>
            </a:xfrm>
            <a:custGeom>
              <a:avLst/>
              <a:gdLst>
                <a:gd name="T0" fmla="*/ 12 w 1193"/>
                <a:gd name="T1" fmla="*/ 476 h 1193"/>
                <a:gd name="T2" fmla="*/ 59 w 1193"/>
                <a:gd name="T3" fmla="*/ 338 h 1193"/>
                <a:gd name="T4" fmla="*/ 136 w 1193"/>
                <a:gd name="T5" fmla="*/ 217 h 1193"/>
                <a:gd name="T6" fmla="*/ 240 w 1193"/>
                <a:gd name="T7" fmla="*/ 119 h 1193"/>
                <a:gd name="T8" fmla="*/ 364 w 1193"/>
                <a:gd name="T9" fmla="*/ 47 h 1193"/>
                <a:gd name="T10" fmla="*/ 506 w 1193"/>
                <a:gd name="T11" fmla="*/ 7 h 1193"/>
                <a:gd name="T12" fmla="*/ 657 w 1193"/>
                <a:gd name="T13" fmla="*/ 3 h 1193"/>
                <a:gd name="T14" fmla="*/ 801 w 1193"/>
                <a:gd name="T15" fmla="*/ 36 h 1193"/>
                <a:gd name="T16" fmla="*/ 930 w 1193"/>
                <a:gd name="T17" fmla="*/ 102 h 1193"/>
                <a:gd name="T18" fmla="*/ 1038 w 1193"/>
                <a:gd name="T19" fmla="*/ 195 h 1193"/>
                <a:gd name="T20" fmla="*/ 1121 w 1193"/>
                <a:gd name="T21" fmla="*/ 312 h 1193"/>
                <a:gd name="T22" fmla="*/ 1174 w 1193"/>
                <a:gd name="T23" fmla="*/ 447 h 1193"/>
                <a:gd name="T24" fmla="*/ 1193 w 1193"/>
                <a:gd name="T25" fmla="*/ 596 h 1193"/>
                <a:gd name="T26" fmla="*/ 1174 w 1193"/>
                <a:gd name="T27" fmla="*/ 745 h 1193"/>
                <a:gd name="T28" fmla="*/ 1121 w 1193"/>
                <a:gd name="T29" fmla="*/ 880 h 1193"/>
                <a:gd name="T30" fmla="*/ 1038 w 1193"/>
                <a:gd name="T31" fmla="*/ 997 h 1193"/>
                <a:gd name="T32" fmla="*/ 930 w 1193"/>
                <a:gd name="T33" fmla="*/ 1091 h 1193"/>
                <a:gd name="T34" fmla="*/ 802 w 1193"/>
                <a:gd name="T35" fmla="*/ 1156 h 1193"/>
                <a:gd name="T36" fmla="*/ 658 w 1193"/>
                <a:gd name="T37" fmla="*/ 1189 h 1193"/>
                <a:gd name="T38" fmla="*/ 506 w 1193"/>
                <a:gd name="T39" fmla="*/ 1186 h 1193"/>
                <a:gd name="T40" fmla="*/ 365 w 1193"/>
                <a:gd name="T41" fmla="*/ 1146 h 1193"/>
                <a:gd name="T42" fmla="*/ 240 w 1193"/>
                <a:gd name="T43" fmla="*/ 1074 h 1193"/>
                <a:gd name="T44" fmla="*/ 137 w 1193"/>
                <a:gd name="T45" fmla="*/ 976 h 1193"/>
                <a:gd name="T46" fmla="*/ 59 w 1193"/>
                <a:gd name="T47" fmla="*/ 855 h 1193"/>
                <a:gd name="T48" fmla="*/ 13 w 1193"/>
                <a:gd name="T49" fmla="*/ 717 h 1193"/>
                <a:gd name="T50" fmla="*/ 19 w 1193"/>
                <a:gd name="T51" fmla="*/ 626 h 1193"/>
                <a:gd name="T52" fmla="*/ 44 w 1193"/>
                <a:gd name="T53" fmla="*/ 768 h 1193"/>
                <a:gd name="T54" fmla="*/ 102 w 1193"/>
                <a:gd name="T55" fmla="*/ 896 h 1193"/>
                <a:gd name="T56" fmla="*/ 187 w 1193"/>
                <a:gd name="T57" fmla="*/ 1005 h 1193"/>
                <a:gd name="T58" fmla="*/ 296 w 1193"/>
                <a:gd name="T59" fmla="*/ 1091 h 1193"/>
                <a:gd name="T60" fmla="*/ 424 w 1193"/>
                <a:gd name="T61" fmla="*/ 1149 h 1193"/>
                <a:gd name="T62" fmla="*/ 567 w 1193"/>
                <a:gd name="T63" fmla="*/ 1174 h 1193"/>
                <a:gd name="T64" fmla="*/ 713 w 1193"/>
                <a:gd name="T65" fmla="*/ 1163 h 1193"/>
                <a:gd name="T66" fmla="*/ 847 w 1193"/>
                <a:gd name="T67" fmla="*/ 1118 h 1193"/>
                <a:gd name="T68" fmla="*/ 964 w 1193"/>
                <a:gd name="T69" fmla="*/ 1043 h 1193"/>
                <a:gd name="T70" fmla="*/ 1060 w 1193"/>
                <a:gd name="T71" fmla="*/ 943 h 1193"/>
                <a:gd name="T72" fmla="*/ 1130 w 1193"/>
                <a:gd name="T73" fmla="*/ 822 h 1193"/>
                <a:gd name="T74" fmla="*/ 1168 w 1193"/>
                <a:gd name="T75" fmla="*/ 685 h 1193"/>
                <a:gd name="T76" fmla="*/ 1172 w 1193"/>
                <a:gd name="T77" fmla="*/ 537 h 1193"/>
                <a:gd name="T78" fmla="*/ 1140 w 1193"/>
                <a:gd name="T79" fmla="*/ 398 h 1193"/>
                <a:gd name="T80" fmla="*/ 1076 w 1193"/>
                <a:gd name="T81" fmla="*/ 273 h 1193"/>
                <a:gd name="T82" fmla="*/ 986 w 1193"/>
                <a:gd name="T83" fmla="*/ 168 h 1193"/>
                <a:gd name="T84" fmla="*/ 872 w 1193"/>
                <a:gd name="T85" fmla="*/ 88 h 1193"/>
                <a:gd name="T86" fmla="*/ 741 w 1193"/>
                <a:gd name="T87" fmla="*/ 36 h 1193"/>
                <a:gd name="T88" fmla="*/ 597 w 1193"/>
                <a:gd name="T89" fmla="*/ 18 h 1193"/>
                <a:gd name="T90" fmla="*/ 452 w 1193"/>
                <a:gd name="T91" fmla="*/ 36 h 1193"/>
                <a:gd name="T92" fmla="*/ 321 w 1193"/>
                <a:gd name="T93" fmla="*/ 87 h 1193"/>
                <a:gd name="T94" fmla="*/ 208 w 1193"/>
                <a:gd name="T95" fmla="*/ 168 h 1193"/>
                <a:gd name="T96" fmla="*/ 117 w 1193"/>
                <a:gd name="T97" fmla="*/ 273 h 1193"/>
                <a:gd name="T98" fmla="*/ 53 w 1193"/>
                <a:gd name="T99" fmla="*/ 397 h 1193"/>
                <a:gd name="T100" fmla="*/ 21 w 1193"/>
                <a:gd name="T101" fmla="*/ 537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93" h="1193">
                  <a:moveTo>
                    <a:pt x="0" y="597"/>
                  </a:moveTo>
                  <a:lnTo>
                    <a:pt x="1" y="566"/>
                  </a:lnTo>
                  <a:lnTo>
                    <a:pt x="3" y="536"/>
                  </a:lnTo>
                  <a:lnTo>
                    <a:pt x="7" y="506"/>
                  </a:lnTo>
                  <a:lnTo>
                    <a:pt x="12" y="476"/>
                  </a:lnTo>
                  <a:lnTo>
                    <a:pt x="19" y="448"/>
                  </a:lnTo>
                  <a:lnTo>
                    <a:pt x="27" y="419"/>
                  </a:lnTo>
                  <a:lnTo>
                    <a:pt x="37" y="392"/>
                  </a:lnTo>
                  <a:lnTo>
                    <a:pt x="47" y="365"/>
                  </a:lnTo>
                  <a:lnTo>
                    <a:pt x="59" y="338"/>
                  </a:lnTo>
                  <a:lnTo>
                    <a:pt x="72" y="312"/>
                  </a:lnTo>
                  <a:lnTo>
                    <a:pt x="86" y="288"/>
                  </a:lnTo>
                  <a:lnTo>
                    <a:pt x="102" y="263"/>
                  </a:lnTo>
                  <a:lnTo>
                    <a:pt x="119" y="240"/>
                  </a:lnTo>
                  <a:lnTo>
                    <a:pt x="136" y="217"/>
                  </a:lnTo>
                  <a:lnTo>
                    <a:pt x="155" y="196"/>
                  </a:lnTo>
                  <a:lnTo>
                    <a:pt x="175" y="175"/>
                  </a:lnTo>
                  <a:lnTo>
                    <a:pt x="195" y="155"/>
                  </a:lnTo>
                  <a:lnTo>
                    <a:pt x="217" y="137"/>
                  </a:lnTo>
                  <a:lnTo>
                    <a:pt x="240" y="119"/>
                  </a:lnTo>
                  <a:lnTo>
                    <a:pt x="263" y="102"/>
                  </a:lnTo>
                  <a:lnTo>
                    <a:pt x="287" y="87"/>
                  </a:lnTo>
                  <a:lnTo>
                    <a:pt x="312" y="72"/>
                  </a:lnTo>
                  <a:lnTo>
                    <a:pt x="338" y="59"/>
                  </a:lnTo>
                  <a:lnTo>
                    <a:pt x="364" y="47"/>
                  </a:lnTo>
                  <a:lnTo>
                    <a:pt x="391" y="36"/>
                  </a:lnTo>
                  <a:lnTo>
                    <a:pt x="419" y="27"/>
                  </a:lnTo>
                  <a:lnTo>
                    <a:pt x="447" y="19"/>
                  </a:lnTo>
                  <a:lnTo>
                    <a:pt x="476" y="12"/>
                  </a:lnTo>
                  <a:lnTo>
                    <a:pt x="506" y="7"/>
                  </a:lnTo>
                  <a:lnTo>
                    <a:pt x="535" y="3"/>
                  </a:lnTo>
                  <a:lnTo>
                    <a:pt x="566" y="1"/>
                  </a:lnTo>
                  <a:lnTo>
                    <a:pt x="596" y="0"/>
                  </a:lnTo>
                  <a:lnTo>
                    <a:pt x="627" y="1"/>
                  </a:lnTo>
                  <a:lnTo>
                    <a:pt x="657" y="3"/>
                  </a:lnTo>
                  <a:lnTo>
                    <a:pt x="687" y="7"/>
                  </a:lnTo>
                  <a:lnTo>
                    <a:pt x="716" y="12"/>
                  </a:lnTo>
                  <a:lnTo>
                    <a:pt x="745" y="19"/>
                  </a:lnTo>
                  <a:lnTo>
                    <a:pt x="774" y="27"/>
                  </a:lnTo>
                  <a:lnTo>
                    <a:pt x="801" y="36"/>
                  </a:lnTo>
                  <a:lnTo>
                    <a:pt x="828" y="47"/>
                  </a:lnTo>
                  <a:lnTo>
                    <a:pt x="855" y="59"/>
                  </a:lnTo>
                  <a:lnTo>
                    <a:pt x="880" y="72"/>
                  </a:lnTo>
                  <a:lnTo>
                    <a:pt x="905" y="86"/>
                  </a:lnTo>
                  <a:lnTo>
                    <a:pt x="930" y="102"/>
                  </a:lnTo>
                  <a:lnTo>
                    <a:pt x="953" y="119"/>
                  </a:lnTo>
                  <a:lnTo>
                    <a:pt x="976" y="136"/>
                  </a:lnTo>
                  <a:lnTo>
                    <a:pt x="997" y="155"/>
                  </a:lnTo>
                  <a:lnTo>
                    <a:pt x="1018" y="175"/>
                  </a:lnTo>
                  <a:lnTo>
                    <a:pt x="1038" y="195"/>
                  </a:lnTo>
                  <a:lnTo>
                    <a:pt x="1056" y="217"/>
                  </a:lnTo>
                  <a:lnTo>
                    <a:pt x="1074" y="239"/>
                  </a:lnTo>
                  <a:lnTo>
                    <a:pt x="1091" y="263"/>
                  </a:lnTo>
                  <a:lnTo>
                    <a:pt x="1106" y="287"/>
                  </a:lnTo>
                  <a:lnTo>
                    <a:pt x="1121" y="312"/>
                  </a:lnTo>
                  <a:lnTo>
                    <a:pt x="1134" y="338"/>
                  </a:lnTo>
                  <a:lnTo>
                    <a:pt x="1146" y="364"/>
                  </a:lnTo>
                  <a:lnTo>
                    <a:pt x="1156" y="391"/>
                  </a:lnTo>
                  <a:lnTo>
                    <a:pt x="1166" y="419"/>
                  </a:lnTo>
                  <a:lnTo>
                    <a:pt x="1174" y="447"/>
                  </a:lnTo>
                  <a:lnTo>
                    <a:pt x="1180" y="476"/>
                  </a:lnTo>
                  <a:lnTo>
                    <a:pt x="1186" y="505"/>
                  </a:lnTo>
                  <a:lnTo>
                    <a:pt x="1189" y="535"/>
                  </a:lnTo>
                  <a:lnTo>
                    <a:pt x="1192" y="565"/>
                  </a:lnTo>
                  <a:lnTo>
                    <a:pt x="1193" y="596"/>
                  </a:lnTo>
                  <a:lnTo>
                    <a:pt x="1192" y="627"/>
                  </a:lnTo>
                  <a:lnTo>
                    <a:pt x="1189" y="657"/>
                  </a:lnTo>
                  <a:lnTo>
                    <a:pt x="1186" y="687"/>
                  </a:lnTo>
                  <a:lnTo>
                    <a:pt x="1180" y="716"/>
                  </a:lnTo>
                  <a:lnTo>
                    <a:pt x="1174" y="745"/>
                  </a:lnTo>
                  <a:lnTo>
                    <a:pt x="1166" y="774"/>
                  </a:lnTo>
                  <a:lnTo>
                    <a:pt x="1156" y="801"/>
                  </a:lnTo>
                  <a:lnTo>
                    <a:pt x="1146" y="828"/>
                  </a:lnTo>
                  <a:lnTo>
                    <a:pt x="1134" y="855"/>
                  </a:lnTo>
                  <a:lnTo>
                    <a:pt x="1121" y="880"/>
                  </a:lnTo>
                  <a:lnTo>
                    <a:pt x="1106" y="905"/>
                  </a:lnTo>
                  <a:lnTo>
                    <a:pt x="1091" y="930"/>
                  </a:lnTo>
                  <a:lnTo>
                    <a:pt x="1074" y="953"/>
                  </a:lnTo>
                  <a:lnTo>
                    <a:pt x="1056" y="975"/>
                  </a:lnTo>
                  <a:lnTo>
                    <a:pt x="1038" y="997"/>
                  </a:lnTo>
                  <a:lnTo>
                    <a:pt x="1018" y="1018"/>
                  </a:lnTo>
                  <a:lnTo>
                    <a:pt x="997" y="1038"/>
                  </a:lnTo>
                  <a:lnTo>
                    <a:pt x="976" y="1056"/>
                  </a:lnTo>
                  <a:lnTo>
                    <a:pt x="953" y="1074"/>
                  </a:lnTo>
                  <a:lnTo>
                    <a:pt x="930" y="1091"/>
                  </a:lnTo>
                  <a:lnTo>
                    <a:pt x="906" y="1106"/>
                  </a:lnTo>
                  <a:lnTo>
                    <a:pt x="881" y="1121"/>
                  </a:lnTo>
                  <a:lnTo>
                    <a:pt x="855" y="1134"/>
                  </a:lnTo>
                  <a:lnTo>
                    <a:pt x="829" y="1146"/>
                  </a:lnTo>
                  <a:lnTo>
                    <a:pt x="802" y="1156"/>
                  </a:lnTo>
                  <a:lnTo>
                    <a:pt x="774" y="1166"/>
                  </a:lnTo>
                  <a:lnTo>
                    <a:pt x="746" y="1174"/>
                  </a:lnTo>
                  <a:lnTo>
                    <a:pt x="717" y="1180"/>
                  </a:lnTo>
                  <a:lnTo>
                    <a:pt x="687" y="1186"/>
                  </a:lnTo>
                  <a:lnTo>
                    <a:pt x="658" y="1189"/>
                  </a:lnTo>
                  <a:lnTo>
                    <a:pt x="627" y="1192"/>
                  </a:lnTo>
                  <a:lnTo>
                    <a:pt x="597" y="1193"/>
                  </a:lnTo>
                  <a:lnTo>
                    <a:pt x="566" y="1192"/>
                  </a:lnTo>
                  <a:lnTo>
                    <a:pt x="536" y="1189"/>
                  </a:lnTo>
                  <a:lnTo>
                    <a:pt x="506" y="1186"/>
                  </a:lnTo>
                  <a:lnTo>
                    <a:pt x="477" y="1180"/>
                  </a:lnTo>
                  <a:lnTo>
                    <a:pt x="448" y="1174"/>
                  </a:lnTo>
                  <a:lnTo>
                    <a:pt x="419" y="1166"/>
                  </a:lnTo>
                  <a:lnTo>
                    <a:pt x="392" y="1156"/>
                  </a:lnTo>
                  <a:lnTo>
                    <a:pt x="365" y="1146"/>
                  </a:lnTo>
                  <a:lnTo>
                    <a:pt x="338" y="1134"/>
                  </a:lnTo>
                  <a:lnTo>
                    <a:pt x="313" y="1121"/>
                  </a:lnTo>
                  <a:lnTo>
                    <a:pt x="287" y="1106"/>
                  </a:lnTo>
                  <a:lnTo>
                    <a:pt x="263" y="1091"/>
                  </a:lnTo>
                  <a:lnTo>
                    <a:pt x="240" y="1074"/>
                  </a:lnTo>
                  <a:lnTo>
                    <a:pt x="217" y="1057"/>
                  </a:lnTo>
                  <a:lnTo>
                    <a:pt x="196" y="1038"/>
                  </a:lnTo>
                  <a:lnTo>
                    <a:pt x="175" y="1018"/>
                  </a:lnTo>
                  <a:lnTo>
                    <a:pt x="155" y="997"/>
                  </a:lnTo>
                  <a:lnTo>
                    <a:pt x="137" y="976"/>
                  </a:lnTo>
                  <a:lnTo>
                    <a:pt x="119" y="953"/>
                  </a:lnTo>
                  <a:lnTo>
                    <a:pt x="102" y="930"/>
                  </a:lnTo>
                  <a:lnTo>
                    <a:pt x="87" y="906"/>
                  </a:lnTo>
                  <a:lnTo>
                    <a:pt x="72" y="881"/>
                  </a:lnTo>
                  <a:lnTo>
                    <a:pt x="59" y="855"/>
                  </a:lnTo>
                  <a:lnTo>
                    <a:pt x="47" y="829"/>
                  </a:lnTo>
                  <a:lnTo>
                    <a:pt x="37" y="802"/>
                  </a:lnTo>
                  <a:lnTo>
                    <a:pt x="27" y="774"/>
                  </a:lnTo>
                  <a:lnTo>
                    <a:pt x="19" y="746"/>
                  </a:lnTo>
                  <a:lnTo>
                    <a:pt x="13" y="717"/>
                  </a:lnTo>
                  <a:lnTo>
                    <a:pt x="7" y="687"/>
                  </a:lnTo>
                  <a:lnTo>
                    <a:pt x="3" y="658"/>
                  </a:lnTo>
                  <a:lnTo>
                    <a:pt x="1" y="627"/>
                  </a:lnTo>
                  <a:lnTo>
                    <a:pt x="0" y="597"/>
                  </a:lnTo>
                  <a:close/>
                  <a:moveTo>
                    <a:pt x="19" y="626"/>
                  </a:moveTo>
                  <a:lnTo>
                    <a:pt x="21" y="655"/>
                  </a:lnTo>
                  <a:lnTo>
                    <a:pt x="24" y="684"/>
                  </a:lnTo>
                  <a:lnTo>
                    <a:pt x="30" y="713"/>
                  </a:lnTo>
                  <a:lnTo>
                    <a:pt x="36" y="741"/>
                  </a:lnTo>
                  <a:lnTo>
                    <a:pt x="44" y="768"/>
                  </a:lnTo>
                  <a:lnTo>
                    <a:pt x="53" y="795"/>
                  </a:lnTo>
                  <a:lnTo>
                    <a:pt x="63" y="821"/>
                  </a:lnTo>
                  <a:lnTo>
                    <a:pt x="75" y="847"/>
                  </a:lnTo>
                  <a:lnTo>
                    <a:pt x="88" y="872"/>
                  </a:lnTo>
                  <a:lnTo>
                    <a:pt x="102" y="896"/>
                  </a:lnTo>
                  <a:lnTo>
                    <a:pt x="117" y="920"/>
                  </a:lnTo>
                  <a:lnTo>
                    <a:pt x="133" y="942"/>
                  </a:lnTo>
                  <a:lnTo>
                    <a:pt x="150" y="964"/>
                  </a:lnTo>
                  <a:lnTo>
                    <a:pt x="168" y="985"/>
                  </a:lnTo>
                  <a:lnTo>
                    <a:pt x="187" y="1005"/>
                  </a:lnTo>
                  <a:lnTo>
                    <a:pt x="207" y="1025"/>
                  </a:lnTo>
                  <a:lnTo>
                    <a:pt x="228" y="1043"/>
                  </a:lnTo>
                  <a:lnTo>
                    <a:pt x="250" y="1060"/>
                  </a:lnTo>
                  <a:lnTo>
                    <a:pt x="273" y="1076"/>
                  </a:lnTo>
                  <a:lnTo>
                    <a:pt x="296" y="1091"/>
                  </a:lnTo>
                  <a:lnTo>
                    <a:pt x="321" y="1105"/>
                  </a:lnTo>
                  <a:lnTo>
                    <a:pt x="345" y="1118"/>
                  </a:lnTo>
                  <a:lnTo>
                    <a:pt x="371" y="1130"/>
                  </a:lnTo>
                  <a:lnTo>
                    <a:pt x="397" y="1140"/>
                  </a:lnTo>
                  <a:lnTo>
                    <a:pt x="424" y="1149"/>
                  </a:lnTo>
                  <a:lnTo>
                    <a:pt x="452" y="1157"/>
                  </a:lnTo>
                  <a:lnTo>
                    <a:pt x="480" y="1163"/>
                  </a:lnTo>
                  <a:lnTo>
                    <a:pt x="508" y="1168"/>
                  </a:lnTo>
                  <a:lnTo>
                    <a:pt x="537" y="1172"/>
                  </a:lnTo>
                  <a:lnTo>
                    <a:pt x="567" y="1174"/>
                  </a:lnTo>
                  <a:lnTo>
                    <a:pt x="596" y="1175"/>
                  </a:lnTo>
                  <a:lnTo>
                    <a:pt x="626" y="1174"/>
                  </a:lnTo>
                  <a:lnTo>
                    <a:pt x="655" y="1172"/>
                  </a:lnTo>
                  <a:lnTo>
                    <a:pt x="684" y="1168"/>
                  </a:lnTo>
                  <a:lnTo>
                    <a:pt x="713" y="1163"/>
                  </a:lnTo>
                  <a:lnTo>
                    <a:pt x="741" y="1157"/>
                  </a:lnTo>
                  <a:lnTo>
                    <a:pt x="768" y="1149"/>
                  </a:lnTo>
                  <a:lnTo>
                    <a:pt x="795" y="1140"/>
                  </a:lnTo>
                  <a:lnTo>
                    <a:pt x="821" y="1130"/>
                  </a:lnTo>
                  <a:lnTo>
                    <a:pt x="847" y="1118"/>
                  </a:lnTo>
                  <a:lnTo>
                    <a:pt x="872" y="1105"/>
                  </a:lnTo>
                  <a:lnTo>
                    <a:pt x="896" y="1091"/>
                  </a:lnTo>
                  <a:lnTo>
                    <a:pt x="920" y="1076"/>
                  </a:lnTo>
                  <a:lnTo>
                    <a:pt x="942" y="1060"/>
                  </a:lnTo>
                  <a:lnTo>
                    <a:pt x="964" y="1043"/>
                  </a:lnTo>
                  <a:lnTo>
                    <a:pt x="985" y="1025"/>
                  </a:lnTo>
                  <a:lnTo>
                    <a:pt x="1005" y="1006"/>
                  </a:lnTo>
                  <a:lnTo>
                    <a:pt x="1025" y="986"/>
                  </a:lnTo>
                  <a:lnTo>
                    <a:pt x="1043" y="965"/>
                  </a:lnTo>
                  <a:lnTo>
                    <a:pt x="1060" y="943"/>
                  </a:lnTo>
                  <a:lnTo>
                    <a:pt x="1076" y="920"/>
                  </a:lnTo>
                  <a:lnTo>
                    <a:pt x="1091" y="896"/>
                  </a:lnTo>
                  <a:lnTo>
                    <a:pt x="1105" y="872"/>
                  </a:lnTo>
                  <a:lnTo>
                    <a:pt x="1118" y="847"/>
                  </a:lnTo>
                  <a:lnTo>
                    <a:pt x="1130" y="822"/>
                  </a:lnTo>
                  <a:lnTo>
                    <a:pt x="1140" y="796"/>
                  </a:lnTo>
                  <a:lnTo>
                    <a:pt x="1149" y="769"/>
                  </a:lnTo>
                  <a:lnTo>
                    <a:pt x="1157" y="741"/>
                  </a:lnTo>
                  <a:lnTo>
                    <a:pt x="1163" y="713"/>
                  </a:lnTo>
                  <a:lnTo>
                    <a:pt x="1168" y="685"/>
                  </a:lnTo>
                  <a:lnTo>
                    <a:pt x="1172" y="656"/>
                  </a:lnTo>
                  <a:lnTo>
                    <a:pt x="1174" y="626"/>
                  </a:lnTo>
                  <a:lnTo>
                    <a:pt x="1175" y="597"/>
                  </a:lnTo>
                  <a:lnTo>
                    <a:pt x="1174" y="567"/>
                  </a:lnTo>
                  <a:lnTo>
                    <a:pt x="1172" y="537"/>
                  </a:lnTo>
                  <a:lnTo>
                    <a:pt x="1168" y="508"/>
                  </a:lnTo>
                  <a:lnTo>
                    <a:pt x="1163" y="480"/>
                  </a:lnTo>
                  <a:lnTo>
                    <a:pt x="1157" y="452"/>
                  </a:lnTo>
                  <a:lnTo>
                    <a:pt x="1149" y="425"/>
                  </a:lnTo>
                  <a:lnTo>
                    <a:pt x="1140" y="398"/>
                  </a:lnTo>
                  <a:lnTo>
                    <a:pt x="1130" y="371"/>
                  </a:lnTo>
                  <a:lnTo>
                    <a:pt x="1118" y="346"/>
                  </a:lnTo>
                  <a:lnTo>
                    <a:pt x="1105" y="321"/>
                  </a:lnTo>
                  <a:lnTo>
                    <a:pt x="1091" y="296"/>
                  </a:lnTo>
                  <a:lnTo>
                    <a:pt x="1076" y="273"/>
                  </a:lnTo>
                  <a:lnTo>
                    <a:pt x="1060" y="250"/>
                  </a:lnTo>
                  <a:lnTo>
                    <a:pt x="1043" y="229"/>
                  </a:lnTo>
                  <a:lnTo>
                    <a:pt x="1025" y="208"/>
                  </a:lnTo>
                  <a:lnTo>
                    <a:pt x="1006" y="187"/>
                  </a:lnTo>
                  <a:lnTo>
                    <a:pt x="986" y="168"/>
                  </a:lnTo>
                  <a:lnTo>
                    <a:pt x="965" y="150"/>
                  </a:lnTo>
                  <a:lnTo>
                    <a:pt x="943" y="133"/>
                  </a:lnTo>
                  <a:lnTo>
                    <a:pt x="920" y="117"/>
                  </a:lnTo>
                  <a:lnTo>
                    <a:pt x="897" y="102"/>
                  </a:lnTo>
                  <a:lnTo>
                    <a:pt x="872" y="88"/>
                  </a:lnTo>
                  <a:lnTo>
                    <a:pt x="847" y="75"/>
                  </a:lnTo>
                  <a:lnTo>
                    <a:pt x="822" y="63"/>
                  </a:lnTo>
                  <a:lnTo>
                    <a:pt x="796" y="53"/>
                  </a:lnTo>
                  <a:lnTo>
                    <a:pt x="769" y="44"/>
                  </a:lnTo>
                  <a:lnTo>
                    <a:pt x="741" y="36"/>
                  </a:lnTo>
                  <a:lnTo>
                    <a:pt x="713" y="30"/>
                  </a:lnTo>
                  <a:lnTo>
                    <a:pt x="685" y="24"/>
                  </a:lnTo>
                  <a:lnTo>
                    <a:pt x="656" y="21"/>
                  </a:lnTo>
                  <a:lnTo>
                    <a:pt x="627" y="18"/>
                  </a:lnTo>
                  <a:lnTo>
                    <a:pt x="597" y="18"/>
                  </a:lnTo>
                  <a:lnTo>
                    <a:pt x="567" y="18"/>
                  </a:lnTo>
                  <a:lnTo>
                    <a:pt x="538" y="21"/>
                  </a:lnTo>
                  <a:lnTo>
                    <a:pt x="509" y="24"/>
                  </a:lnTo>
                  <a:lnTo>
                    <a:pt x="480" y="29"/>
                  </a:lnTo>
                  <a:lnTo>
                    <a:pt x="452" y="36"/>
                  </a:lnTo>
                  <a:lnTo>
                    <a:pt x="425" y="44"/>
                  </a:lnTo>
                  <a:lnTo>
                    <a:pt x="398" y="53"/>
                  </a:lnTo>
                  <a:lnTo>
                    <a:pt x="371" y="63"/>
                  </a:lnTo>
                  <a:lnTo>
                    <a:pt x="346" y="75"/>
                  </a:lnTo>
                  <a:lnTo>
                    <a:pt x="321" y="87"/>
                  </a:lnTo>
                  <a:lnTo>
                    <a:pt x="297" y="101"/>
                  </a:lnTo>
                  <a:lnTo>
                    <a:pt x="273" y="116"/>
                  </a:lnTo>
                  <a:lnTo>
                    <a:pt x="251" y="133"/>
                  </a:lnTo>
                  <a:lnTo>
                    <a:pt x="229" y="150"/>
                  </a:lnTo>
                  <a:lnTo>
                    <a:pt x="208" y="168"/>
                  </a:lnTo>
                  <a:lnTo>
                    <a:pt x="188" y="187"/>
                  </a:lnTo>
                  <a:lnTo>
                    <a:pt x="168" y="207"/>
                  </a:lnTo>
                  <a:lnTo>
                    <a:pt x="150" y="228"/>
                  </a:lnTo>
                  <a:lnTo>
                    <a:pt x="133" y="250"/>
                  </a:lnTo>
                  <a:lnTo>
                    <a:pt x="117" y="273"/>
                  </a:lnTo>
                  <a:lnTo>
                    <a:pt x="102" y="296"/>
                  </a:lnTo>
                  <a:lnTo>
                    <a:pt x="88" y="320"/>
                  </a:lnTo>
                  <a:lnTo>
                    <a:pt x="75" y="345"/>
                  </a:lnTo>
                  <a:lnTo>
                    <a:pt x="63" y="371"/>
                  </a:lnTo>
                  <a:lnTo>
                    <a:pt x="53" y="397"/>
                  </a:lnTo>
                  <a:lnTo>
                    <a:pt x="44" y="424"/>
                  </a:lnTo>
                  <a:lnTo>
                    <a:pt x="36" y="452"/>
                  </a:lnTo>
                  <a:lnTo>
                    <a:pt x="30" y="480"/>
                  </a:lnTo>
                  <a:lnTo>
                    <a:pt x="25" y="508"/>
                  </a:lnTo>
                  <a:lnTo>
                    <a:pt x="21" y="537"/>
                  </a:lnTo>
                  <a:lnTo>
                    <a:pt x="19" y="566"/>
                  </a:lnTo>
                  <a:lnTo>
                    <a:pt x="18" y="596"/>
                  </a:lnTo>
                  <a:lnTo>
                    <a:pt x="19" y="626"/>
                  </a:lnTo>
                  <a:close/>
                </a:path>
              </a:pathLst>
            </a:custGeom>
            <a:solidFill>
              <a:srgbClr val="000000"/>
            </a:solidFill>
            <a:ln w="381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7" name="Rectangle 80"/>
            <p:cNvSpPr>
              <a:spLocks noChangeArrowheads="1"/>
            </p:cNvSpPr>
            <p:nvPr/>
          </p:nvSpPr>
          <p:spPr bwMode="auto">
            <a:xfrm>
              <a:off x="2600" y="1801"/>
              <a:ext cx="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8" name="Rectangle 81"/>
            <p:cNvSpPr>
              <a:spLocks noChangeArrowheads="1"/>
            </p:cNvSpPr>
            <p:nvPr/>
          </p:nvSpPr>
          <p:spPr bwMode="auto">
            <a:xfrm>
              <a:off x="2502" y="1707"/>
              <a:ext cx="850" cy="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solidFill>
                    <a:srgbClr val="0070C0"/>
                  </a:solidFill>
                </a:rPr>
                <a:t>Patients</a:t>
              </a:r>
              <a:endParaRPr lang="en-US" b="1" dirty="0" smtClean="0">
                <a:solidFill>
                  <a:srgbClr val="0070C0"/>
                </a:solidFill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9" name="Freeform 82"/>
            <p:cNvSpPr>
              <a:spLocks noEditPoints="1"/>
            </p:cNvSpPr>
            <p:nvPr/>
          </p:nvSpPr>
          <p:spPr bwMode="auto">
            <a:xfrm>
              <a:off x="2593" y="2180"/>
              <a:ext cx="1192" cy="1193"/>
            </a:xfrm>
            <a:custGeom>
              <a:avLst/>
              <a:gdLst>
                <a:gd name="T0" fmla="*/ 12 w 1192"/>
                <a:gd name="T1" fmla="*/ 477 h 1193"/>
                <a:gd name="T2" fmla="*/ 59 w 1192"/>
                <a:gd name="T3" fmla="*/ 338 h 1193"/>
                <a:gd name="T4" fmla="*/ 136 w 1192"/>
                <a:gd name="T5" fmla="*/ 217 h 1193"/>
                <a:gd name="T6" fmla="*/ 239 w 1192"/>
                <a:gd name="T7" fmla="*/ 119 h 1193"/>
                <a:gd name="T8" fmla="*/ 364 w 1192"/>
                <a:gd name="T9" fmla="*/ 47 h 1193"/>
                <a:gd name="T10" fmla="*/ 505 w 1192"/>
                <a:gd name="T11" fmla="*/ 7 h 1193"/>
                <a:gd name="T12" fmla="*/ 657 w 1192"/>
                <a:gd name="T13" fmla="*/ 4 h 1193"/>
                <a:gd name="T14" fmla="*/ 801 w 1192"/>
                <a:gd name="T15" fmla="*/ 37 h 1193"/>
                <a:gd name="T16" fmla="*/ 930 w 1192"/>
                <a:gd name="T17" fmla="*/ 102 h 1193"/>
                <a:gd name="T18" fmla="*/ 1037 w 1192"/>
                <a:gd name="T19" fmla="*/ 196 h 1193"/>
                <a:gd name="T20" fmla="*/ 1120 w 1192"/>
                <a:gd name="T21" fmla="*/ 312 h 1193"/>
                <a:gd name="T22" fmla="*/ 1174 w 1192"/>
                <a:gd name="T23" fmla="*/ 447 h 1193"/>
                <a:gd name="T24" fmla="*/ 1192 w 1192"/>
                <a:gd name="T25" fmla="*/ 596 h 1193"/>
                <a:gd name="T26" fmla="*/ 1174 w 1192"/>
                <a:gd name="T27" fmla="*/ 745 h 1193"/>
                <a:gd name="T28" fmla="*/ 1121 w 1192"/>
                <a:gd name="T29" fmla="*/ 881 h 1193"/>
                <a:gd name="T30" fmla="*/ 1038 w 1192"/>
                <a:gd name="T31" fmla="*/ 997 h 1193"/>
                <a:gd name="T32" fmla="*/ 930 w 1192"/>
                <a:gd name="T33" fmla="*/ 1091 h 1193"/>
                <a:gd name="T34" fmla="*/ 802 w 1192"/>
                <a:gd name="T35" fmla="*/ 1156 h 1193"/>
                <a:gd name="T36" fmla="*/ 657 w 1192"/>
                <a:gd name="T37" fmla="*/ 1190 h 1193"/>
                <a:gd name="T38" fmla="*/ 506 w 1192"/>
                <a:gd name="T39" fmla="*/ 1186 h 1193"/>
                <a:gd name="T40" fmla="*/ 365 w 1192"/>
                <a:gd name="T41" fmla="*/ 1146 h 1193"/>
                <a:gd name="T42" fmla="*/ 240 w 1192"/>
                <a:gd name="T43" fmla="*/ 1075 h 1193"/>
                <a:gd name="T44" fmla="*/ 137 w 1192"/>
                <a:gd name="T45" fmla="*/ 976 h 1193"/>
                <a:gd name="T46" fmla="*/ 59 w 1192"/>
                <a:gd name="T47" fmla="*/ 855 h 1193"/>
                <a:gd name="T48" fmla="*/ 12 w 1192"/>
                <a:gd name="T49" fmla="*/ 717 h 1193"/>
                <a:gd name="T50" fmla="*/ 18 w 1192"/>
                <a:gd name="T51" fmla="*/ 626 h 1193"/>
                <a:gd name="T52" fmla="*/ 44 w 1192"/>
                <a:gd name="T53" fmla="*/ 768 h 1193"/>
                <a:gd name="T54" fmla="*/ 101 w 1192"/>
                <a:gd name="T55" fmla="*/ 896 h 1193"/>
                <a:gd name="T56" fmla="*/ 187 w 1192"/>
                <a:gd name="T57" fmla="*/ 1006 h 1193"/>
                <a:gd name="T58" fmla="*/ 296 w 1192"/>
                <a:gd name="T59" fmla="*/ 1091 h 1193"/>
                <a:gd name="T60" fmla="*/ 424 w 1192"/>
                <a:gd name="T61" fmla="*/ 1149 h 1193"/>
                <a:gd name="T62" fmla="*/ 566 w 1192"/>
                <a:gd name="T63" fmla="*/ 1174 h 1193"/>
                <a:gd name="T64" fmla="*/ 713 w 1192"/>
                <a:gd name="T65" fmla="*/ 1163 h 1193"/>
                <a:gd name="T66" fmla="*/ 847 w 1192"/>
                <a:gd name="T67" fmla="*/ 1118 h 1193"/>
                <a:gd name="T68" fmla="*/ 964 w 1192"/>
                <a:gd name="T69" fmla="*/ 1043 h 1193"/>
                <a:gd name="T70" fmla="*/ 1060 w 1192"/>
                <a:gd name="T71" fmla="*/ 943 h 1193"/>
                <a:gd name="T72" fmla="*/ 1130 w 1192"/>
                <a:gd name="T73" fmla="*/ 822 h 1193"/>
                <a:gd name="T74" fmla="*/ 1168 w 1192"/>
                <a:gd name="T75" fmla="*/ 685 h 1193"/>
                <a:gd name="T76" fmla="*/ 1172 w 1192"/>
                <a:gd name="T77" fmla="*/ 538 h 1193"/>
                <a:gd name="T78" fmla="*/ 1140 w 1192"/>
                <a:gd name="T79" fmla="*/ 398 h 1193"/>
                <a:gd name="T80" fmla="*/ 1076 w 1192"/>
                <a:gd name="T81" fmla="*/ 273 h 1193"/>
                <a:gd name="T82" fmla="*/ 986 w 1192"/>
                <a:gd name="T83" fmla="*/ 168 h 1193"/>
                <a:gd name="T84" fmla="*/ 872 w 1192"/>
                <a:gd name="T85" fmla="*/ 88 h 1193"/>
                <a:gd name="T86" fmla="*/ 741 w 1192"/>
                <a:gd name="T87" fmla="*/ 36 h 1193"/>
                <a:gd name="T88" fmla="*/ 597 w 1192"/>
                <a:gd name="T89" fmla="*/ 18 h 1193"/>
                <a:gd name="T90" fmla="*/ 452 w 1192"/>
                <a:gd name="T91" fmla="*/ 36 h 1193"/>
                <a:gd name="T92" fmla="*/ 321 w 1192"/>
                <a:gd name="T93" fmla="*/ 88 h 1193"/>
                <a:gd name="T94" fmla="*/ 208 w 1192"/>
                <a:gd name="T95" fmla="*/ 168 h 1193"/>
                <a:gd name="T96" fmla="*/ 117 w 1192"/>
                <a:gd name="T97" fmla="*/ 273 h 1193"/>
                <a:gd name="T98" fmla="*/ 53 w 1192"/>
                <a:gd name="T99" fmla="*/ 397 h 1193"/>
                <a:gd name="T100" fmla="*/ 21 w 1192"/>
                <a:gd name="T101" fmla="*/ 537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92" h="1193">
                  <a:moveTo>
                    <a:pt x="0" y="597"/>
                  </a:moveTo>
                  <a:lnTo>
                    <a:pt x="1" y="566"/>
                  </a:lnTo>
                  <a:lnTo>
                    <a:pt x="3" y="536"/>
                  </a:lnTo>
                  <a:lnTo>
                    <a:pt x="7" y="506"/>
                  </a:lnTo>
                  <a:lnTo>
                    <a:pt x="12" y="477"/>
                  </a:lnTo>
                  <a:lnTo>
                    <a:pt x="19" y="448"/>
                  </a:lnTo>
                  <a:lnTo>
                    <a:pt x="27" y="419"/>
                  </a:lnTo>
                  <a:lnTo>
                    <a:pt x="36" y="392"/>
                  </a:lnTo>
                  <a:lnTo>
                    <a:pt x="47" y="365"/>
                  </a:lnTo>
                  <a:lnTo>
                    <a:pt x="59" y="338"/>
                  </a:lnTo>
                  <a:lnTo>
                    <a:pt x="72" y="313"/>
                  </a:lnTo>
                  <a:lnTo>
                    <a:pt x="86" y="288"/>
                  </a:lnTo>
                  <a:lnTo>
                    <a:pt x="102" y="263"/>
                  </a:lnTo>
                  <a:lnTo>
                    <a:pt x="119" y="240"/>
                  </a:lnTo>
                  <a:lnTo>
                    <a:pt x="136" y="217"/>
                  </a:lnTo>
                  <a:lnTo>
                    <a:pt x="155" y="196"/>
                  </a:lnTo>
                  <a:lnTo>
                    <a:pt x="175" y="175"/>
                  </a:lnTo>
                  <a:lnTo>
                    <a:pt x="195" y="155"/>
                  </a:lnTo>
                  <a:lnTo>
                    <a:pt x="217" y="137"/>
                  </a:lnTo>
                  <a:lnTo>
                    <a:pt x="239" y="119"/>
                  </a:lnTo>
                  <a:lnTo>
                    <a:pt x="263" y="102"/>
                  </a:lnTo>
                  <a:lnTo>
                    <a:pt x="287" y="87"/>
                  </a:lnTo>
                  <a:lnTo>
                    <a:pt x="312" y="72"/>
                  </a:lnTo>
                  <a:lnTo>
                    <a:pt x="338" y="59"/>
                  </a:lnTo>
                  <a:lnTo>
                    <a:pt x="364" y="47"/>
                  </a:lnTo>
                  <a:lnTo>
                    <a:pt x="391" y="37"/>
                  </a:lnTo>
                  <a:lnTo>
                    <a:pt x="419" y="27"/>
                  </a:lnTo>
                  <a:lnTo>
                    <a:pt x="447" y="19"/>
                  </a:lnTo>
                  <a:lnTo>
                    <a:pt x="476" y="12"/>
                  </a:lnTo>
                  <a:lnTo>
                    <a:pt x="505" y="7"/>
                  </a:lnTo>
                  <a:lnTo>
                    <a:pt x="535" y="3"/>
                  </a:lnTo>
                  <a:lnTo>
                    <a:pt x="565" y="1"/>
                  </a:lnTo>
                  <a:lnTo>
                    <a:pt x="596" y="0"/>
                  </a:lnTo>
                  <a:lnTo>
                    <a:pt x="627" y="1"/>
                  </a:lnTo>
                  <a:lnTo>
                    <a:pt x="657" y="4"/>
                  </a:lnTo>
                  <a:lnTo>
                    <a:pt x="687" y="7"/>
                  </a:lnTo>
                  <a:lnTo>
                    <a:pt x="716" y="12"/>
                  </a:lnTo>
                  <a:lnTo>
                    <a:pt x="745" y="19"/>
                  </a:lnTo>
                  <a:lnTo>
                    <a:pt x="774" y="27"/>
                  </a:lnTo>
                  <a:lnTo>
                    <a:pt x="801" y="37"/>
                  </a:lnTo>
                  <a:lnTo>
                    <a:pt x="828" y="47"/>
                  </a:lnTo>
                  <a:lnTo>
                    <a:pt x="855" y="59"/>
                  </a:lnTo>
                  <a:lnTo>
                    <a:pt x="880" y="72"/>
                  </a:lnTo>
                  <a:lnTo>
                    <a:pt x="905" y="87"/>
                  </a:lnTo>
                  <a:lnTo>
                    <a:pt x="930" y="102"/>
                  </a:lnTo>
                  <a:lnTo>
                    <a:pt x="953" y="119"/>
                  </a:lnTo>
                  <a:lnTo>
                    <a:pt x="975" y="136"/>
                  </a:lnTo>
                  <a:lnTo>
                    <a:pt x="997" y="155"/>
                  </a:lnTo>
                  <a:lnTo>
                    <a:pt x="1018" y="175"/>
                  </a:lnTo>
                  <a:lnTo>
                    <a:pt x="1037" y="196"/>
                  </a:lnTo>
                  <a:lnTo>
                    <a:pt x="1056" y="217"/>
                  </a:lnTo>
                  <a:lnTo>
                    <a:pt x="1074" y="240"/>
                  </a:lnTo>
                  <a:lnTo>
                    <a:pt x="1091" y="263"/>
                  </a:lnTo>
                  <a:lnTo>
                    <a:pt x="1106" y="287"/>
                  </a:lnTo>
                  <a:lnTo>
                    <a:pt x="1120" y="312"/>
                  </a:lnTo>
                  <a:lnTo>
                    <a:pt x="1134" y="338"/>
                  </a:lnTo>
                  <a:lnTo>
                    <a:pt x="1145" y="364"/>
                  </a:lnTo>
                  <a:lnTo>
                    <a:pt x="1156" y="391"/>
                  </a:lnTo>
                  <a:lnTo>
                    <a:pt x="1166" y="419"/>
                  </a:lnTo>
                  <a:lnTo>
                    <a:pt x="1174" y="447"/>
                  </a:lnTo>
                  <a:lnTo>
                    <a:pt x="1180" y="476"/>
                  </a:lnTo>
                  <a:lnTo>
                    <a:pt x="1186" y="505"/>
                  </a:lnTo>
                  <a:lnTo>
                    <a:pt x="1189" y="535"/>
                  </a:lnTo>
                  <a:lnTo>
                    <a:pt x="1192" y="566"/>
                  </a:lnTo>
                  <a:lnTo>
                    <a:pt x="1192" y="596"/>
                  </a:lnTo>
                  <a:lnTo>
                    <a:pt x="1192" y="627"/>
                  </a:lnTo>
                  <a:lnTo>
                    <a:pt x="1189" y="657"/>
                  </a:lnTo>
                  <a:lnTo>
                    <a:pt x="1186" y="687"/>
                  </a:lnTo>
                  <a:lnTo>
                    <a:pt x="1180" y="717"/>
                  </a:lnTo>
                  <a:lnTo>
                    <a:pt x="1174" y="745"/>
                  </a:lnTo>
                  <a:lnTo>
                    <a:pt x="1166" y="774"/>
                  </a:lnTo>
                  <a:lnTo>
                    <a:pt x="1156" y="801"/>
                  </a:lnTo>
                  <a:lnTo>
                    <a:pt x="1146" y="828"/>
                  </a:lnTo>
                  <a:lnTo>
                    <a:pt x="1134" y="855"/>
                  </a:lnTo>
                  <a:lnTo>
                    <a:pt x="1121" y="881"/>
                  </a:lnTo>
                  <a:lnTo>
                    <a:pt x="1106" y="905"/>
                  </a:lnTo>
                  <a:lnTo>
                    <a:pt x="1091" y="930"/>
                  </a:lnTo>
                  <a:lnTo>
                    <a:pt x="1074" y="953"/>
                  </a:lnTo>
                  <a:lnTo>
                    <a:pt x="1056" y="976"/>
                  </a:lnTo>
                  <a:lnTo>
                    <a:pt x="1038" y="997"/>
                  </a:lnTo>
                  <a:lnTo>
                    <a:pt x="1018" y="1018"/>
                  </a:lnTo>
                  <a:lnTo>
                    <a:pt x="997" y="1038"/>
                  </a:lnTo>
                  <a:lnTo>
                    <a:pt x="976" y="1056"/>
                  </a:lnTo>
                  <a:lnTo>
                    <a:pt x="953" y="1074"/>
                  </a:lnTo>
                  <a:lnTo>
                    <a:pt x="930" y="1091"/>
                  </a:lnTo>
                  <a:lnTo>
                    <a:pt x="906" y="1106"/>
                  </a:lnTo>
                  <a:lnTo>
                    <a:pt x="881" y="1121"/>
                  </a:lnTo>
                  <a:lnTo>
                    <a:pt x="855" y="1134"/>
                  </a:lnTo>
                  <a:lnTo>
                    <a:pt x="829" y="1146"/>
                  </a:lnTo>
                  <a:lnTo>
                    <a:pt x="802" y="1156"/>
                  </a:lnTo>
                  <a:lnTo>
                    <a:pt x="774" y="1166"/>
                  </a:lnTo>
                  <a:lnTo>
                    <a:pt x="746" y="1174"/>
                  </a:lnTo>
                  <a:lnTo>
                    <a:pt x="717" y="1181"/>
                  </a:lnTo>
                  <a:lnTo>
                    <a:pt x="687" y="1186"/>
                  </a:lnTo>
                  <a:lnTo>
                    <a:pt x="657" y="1190"/>
                  </a:lnTo>
                  <a:lnTo>
                    <a:pt x="627" y="1192"/>
                  </a:lnTo>
                  <a:lnTo>
                    <a:pt x="597" y="1193"/>
                  </a:lnTo>
                  <a:lnTo>
                    <a:pt x="566" y="1192"/>
                  </a:lnTo>
                  <a:lnTo>
                    <a:pt x="536" y="1190"/>
                  </a:lnTo>
                  <a:lnTo>
                    <a:pt x="506" y="1186"/>
                  </a:lnTo>
                  <a:lnTo>
                    <a:pt x="476" y="1181"/>
                  </a:lnTo>
                  <a:lnTo>
                    <a:pt x="448" y="1174"/>
                  </a:lnTo>
                  <a:lnTo>
                    <a:pt x="419" y="1166"/>
                  </a:lnTo>
                  <a:lnTo>
                    <a:pt x="392" y="1157"/>
                  </a:lnTo>
                  <a:lnTo>
                    <a:pt x="365" y="1146"/>
                  </a:lnTo>
                  <a:lnTo>
                    <a:pt x="338" y="1134"/>
                  </a:lnTo>
                  <a:lnTo>
                    <a:pt x="312" y="1121"/>
                  </a:lnTo>
                  <a:lnTo>
                    <a:pt x="287" y="1107"/>
                  </a:lnTo>
                  <a:lnTo>
                    <a:pt x="263" y="1091"/>
                  </a:lnTo>
                  <a:lnTo>
                    <a:pt x="240" y="1075"/>
                  </a:lnTo>
                  <a:lnTo>
                    <a:pt x="217" y="1057"/>
                  </a:lnTo>
                  <a:lnTo>
                    <a:pt x="196" y="1038"/>
                  </a:lnTo>
                  <a:lnTo>
                    <a:pt x="175" y="1018"/>
                  </a:lnTo>
                  <a:lnTo>
                    <a:pt x="155" y="998"/>
                  </a:lnTo>
                  <a:lnTo>
                    <a:pt x="137" y="976"/>
                  </a:lnTo>
                  <a:lnTo>
                    <a:pt x="119" y="954"/>
                  </a:lnTo>
                  <a:lnTo>
                    <a:pt x="102" y="930"/>
                  </a:lnTo>
                  <a:lnTo>
                    <a:pt x="87" y="906"/>
                  </a:lnTo>
                  <a:lnTo>
                    <a:pt x="72" y="881"/>
                  </a:lnTo>
                  <a:lnTo>
                    <a:pt x="59" y="855"/>
                  </a:lnTo>
                  <a:lnTo>
                    <a:pt x="47" y="829"/>
                  </a:lnTo>
                  <a:lnTo>
                    <a:pt x="36" y="802"/>
                  </a:lnTo>
                  <a:lnTo>
                    <a:pt x="27" y="774"/>
                  </a:lnTo>
                  <a:lnTo>
                    <a:pt x="19" y="746"/>
                  </a:lnTo>
                  <a:lnTo>
                    <a:pt x="12" y="717"/>
                  </a:lnTo>
                  <a:lnTo>
                    <a:pt x="7" y="688"/>
                  </a:lnTo>
                  <a:lnTo>
                    <a:pt x="3" y="658"/>
                  </a:lnTo>
                  <a:lnTo>
                    <a:pt x="1" y="627"/>
                  </a:lnTo>
                  <a:lnTo>
                    <a:pt x="0" y="597"/>
                  </a:lnTo>
                  <a:close/>
                  <a:moveTo>
                    <a:pt x="18" y="626"/>
                  </a:moveTo>
                  <a:lnTo>
                    <a:pt x="21" y="655"/>
                  </a:lnTo>
                  <a:lnTo>
                    <a:pt x="24" y="684"/>
                  </a:lnTo>
                  <a:lnTo>
                    <a:pt x="29" y="713"/>
                  </a:lnTo>
                  <a:lnTo>
                    <a:pt x="36" y="741"/>
                  </a:lnTo>
                  <a:lnTo>
                    <a:pt x="44" y="768"/>
                  </a:lnTo>
                  <a:lnTo>
                    <a:pt x="53" y="795"/>
                  </a:lnTo>
                  <a:lnTo>
                    <a:pt x="63" y="822"/>
                  </a:lnTo>
                  <a:lnTo>
                    <a:pt x="75" y="847"/>
                  </a:lnTo>
                  <a:lnTo>
                    <a:pt x="87" y="872"/>
                  </a:lnTo>
                  <a:lnTo>
                    <a:pt x="101" y="896"/>
                  </a:lnTo>
                  <a:lnTo>
                    <a:pt x="116" y="920"/>
                  </a:lnTo>
                  <a:lnTo>
                    <a:pt x="132" y="943"/>
                  </a:lnTo>
                  <a:lnTo>
                    <a:pt x="150" y="964"/>
                  </a:lnTo>
                  <a:lnTo>
                    <a:pt x="168" y="985"/>
                  </a:lnTo>
                  <a:lnTo>
                    <a:pt x="187" y="1006"/>
                  </a:lnTo>
                  <a:lnTo>
                    <a:pt x="207" y="1025"/>
                  </a:lnTo>
                  <a:lnTo>
                    <a:pt x="228" y="1043"/>
                  </a:lnTo>
                  <a:lnTo>
                    <a:pt x="250" y="1060"/>
                  </a:lnTo>
                  <a:lnTo>
                    <a:pt x="273" y="1076"/>
                  </a:lnTo>
                  <a:lnTo>
                    <a:pt x="296" y="1091"/>
                  </a:lnTo>
                  <a:lnTo>
                    <a:pt x="320" y="1105"/>
                  </a:lnTo>
                  <a:lnTo>
                    <a:pt x="345" y="1118"/>
                  </a:lnTo>
                  <a:lnTo>
                    <a:pt x="371" y="1130"/>
                  </a:lnTo>
                  <a:lnTo>
                    <a:pt x="397" y="1140"/>
                  </a:lnTo>
                  <a:lnTo>
                    <a:pt x="424" y="1149"/>
                  </a:lnTo>
                  <a:lnTo>
                    <a:pt x="452" y="1157"/>
                  </a:lnTo>
                  <a:lnTo>
                    <a:pt x="480" y="1163"/>
                  </a:lnTo>
                  <a:lnTo>
                    <a:pt x="508" y="1169"/>
                  </a:lnTo>
                  <a:lnTo>
                    <a:pt x="537" y="1172"/>
                  </a:lnTo>
                  <a:lnTo>
                    <a:pt x="566" y="1174"/>
                  </a:lnTo>
                  <a:lnTo>
                    <a:pt x="596" y="1175"/>
                  </a:lnTo>
                  <a:lnTo>
                    <a:pt x="626" y="1174"/>
                  </a:lnTo>
                  <a:lnTo>
                    <a:pt x="655" y="1172"/>
                  </a:lnTo>
                  <a:lnTo>
                    <a:pt x="684" y="1169"/>
                  </a:lnTo>
                  <a:lnTo>
                    <a:pt x="713" y="1163"/>
                  </a:lnTo>
                  <a:lnTo>
                    <a:pt x="741" y="1157"/>
                  </a:lnTo>
                  <a:lnTo>
                    <a:pt x="768" y="1149"/>
                  </a:lnTo>
                  <a:lnTo>
                    <a:pt x="795" y="1140"/>
                  </a:lnTo>
                  <a:lnTo>
                    <a:pt x="821" y="1130"/>
                  </a:lnTo>
                  <a:lnTo>
                    <a:pt x="847" y="1118"/>
                  </a:lnTo>
                  <a:lnTo>
                    <a:pt x="872" y="1105"/>
                  </a:lnTo>
                  <a:lnTo>
                    <a:pt x="896" y="1092"/>
                  </a:lnTo>
                  <a:lnTo>
                    <a:pt x="920" y="1076"/>
                  </a:lnTo>
                  <a:lnTo>
                    <a:pt x="942" y="1060"/>
                  </a:lnTo>
                  <a:lnTo>
                    <a:pt x="964" y="1043"/>
                  </a:lnTo>
                  <a:lnTo>
                    <a:pt x="985" y="1025"/>
                  </a:lnTo>
                  <a:lnTo>
                    <a:pt x="1005" y="1006"/>
                  </a:lnTo>
                  <a:lnTo>
                    <a:pt x="1024" y="986"/>
                  </a:lnTo>
                  <a:lnTo>
                    <a:pt x="1043" y="965"/>
                  </a:lnTo>
                  <a:lnTo>
                    <a:pt x="1060" y="943"/>
                  </a:lnTo>
                  <a:lnTo>
                    <a:pt x="1076" y="920"/>
                  </a:lnTo>
                  <a:lnTo>
                    <a:pt x="1091" y="897"/>
                  </a:lnTo>
                  <a:lnTo>
                    <a:pt x="1105" y="873"/>
                  </a:lnTo>
                  <a:lnTo>
                    <a:pt x="1118" y="848"/>
                  </a:lnTo>
                  <a:lnTo>
                    <a:pt x="1130" y="822"/>
                  </a:lnTo>
                  <a:lnTo>
                    <a:pt x="1140" y="796"/>
                  </a:lnTo>
                  <a:lnTo>
                    <a:pt x="1149" y="769"/>
                  </a:lnTo>
                  <a:lnTo>
                    <a:pt x="1157" y="741"/>
                  </a:lnTo>
                  <a:lnTo>
                    <a:pt x="1163" y="713"/>
                  </a:lnTo>
                  <a:lnTo>
                    <a:pt x="1168" y="685"/>
                  </a:lnTo>
                  <a:lnTo>
                    <a:pt x="1172" y="656"/>
                  </a:lnTo>
                  <a:lnTo>
                    <a:pt x="1174" y="627"/>
                  </a:lnTo>
                  <a:lnTo>
                    <a:pt x="1175" y="597"/>
                  </a:lnTo>
                  <a:lnTo>
                    <a:pt x="1174" y="567"/>
                  </a:lnTo>
                  <a:lnTo>
                    <a:pt x="1172" y="538"/>
                  </a:lnTo>
                  <a:lnTo>
                    <a:pt x="1168" y="509"/>
                  </a:lnTo>
                  <a:lnTo>
                    <a:pt x="1163" y="480"/>
                  </a:lnTo>
                  <a:lnTo>
                    <a:pt x="1157" y="452"/>
                  </a:lnTo>
                  <a:lnTo>
                    <a:pt x="1149" y="425"/>
                  </a:lnTo>
                  <a:lnTo>
                    <a:pt x="1140" y="398"/>
                  </a:lnTo>
                  <a:lnTo>
                    <a:pt x="1130" y="371"/>
                  </a:lnTo>
                  <a:lnTo>
                    <a:pt x="1118" y="346"/>
                  </a:lnTo>
                  <a:lnTo>
                    <a:pt x="1105" y="321"/>
                  </a:lnTo>
                  <a:lnTo>
                    <a:pt x="1091" y="297"/>
                  </a:lnTo>
                  <a:lnTo>
                    <a:pt x="1076" y="273"/>
                  </a:lnTo>
                  <a:lnTo>
                    <a:pt x="1060" y="251"/>
                  </a:lnTo>
                  <a:lnTo>
                    <a:pt x="1043" y="229"/>
                  </a:lnTo>
                  <a:lnTo>
                    <a:pt x="1025" y="208"/>
                  </a:lnTo>
                  <a:lnTo>
                    <a:pt x="1006" y="188"/>
                  </a:lnTo>
                  <a:lnTo>
                    <a:pt x="986" y="168"/>
                  </a:lnTo>
                  <a:lnTo>
                    <a:pt x="964" y="150"/>
                  </a:lnTo>
                  <a:lnTo>
                    <a:pt x="943" y="133"/>
                  </a:lnTo>
                  <a:lnTo>
                    <a:pt x="920" y="117"/>
                  </a:lnTo>
                  <a:lnTo>
                    <a:pt x="896" y="102"/>
                  </a:lnTo>
                  <a:lnTo>
                    <a:pt x="872" y="88"/>
                  </a:lnTo>
                  <a:lnTo>
                    <a:pt x="847" y="75"/>
                  </a:lnTo>
                  <a:lnTo>
                    <a:pt x="822" y="63"/>
                  </a:lnTo>
                  <a:lnTo>
                    <a:pt x="795" y="53"/>
                  </a:lnTo>
                  <a:lnTo>
                    <a:pt x="769" y="44"/>
                  </a:lnTo>
                  <a:lnTo>
                    <a:pt x="741" y="36"/>
                  </a:lnTo>
                  <a:lnTo>
                    <a:pt x="713" y="30"/>
                  </a:lnTo>
                  <a:lnTo>
                    <a:pt x="685" y="25"/>
                  </a:lnTo>
                  <a:lnTo>
                    <a:pt x="656" y="21"/>
                  </a:lnTo>
                  <a:lnTo>
                    <a:pt x="626" y="19"/>
                  </a:lnTo>
                  <a:lnTo>
                    <a:pt x="597" y="18"/>
                  </a:lnTo>
                  <a:lnTo>
                    <a:pt x="567" y="19"/>
                  </a:lnTo>
                  <a:lnTo>
                    <a:pt x="537" y="21"/>
                  </a:lnTo>
                  <a:lnTo>
                    <a:pt x="508" y="25"/>
                  </a:lnTo>
                  <a:lnTo>
                    <a:pt x="480" y="30"/>
                  </a:lnTo>
                  <a:lnTo>
                    <a:pt x="452" y="36"/>
                  </a:lnTo>
                  <a:lnTo>
                    <a:pt x="425" y="44"/>
                  </a:lnTo>
                  <a:lnTo>
                    <a:pt x="398" y="53"/>
                  </a:lnTo>
                  <a:lnTo>
                    <a:pt x="371" y="63"/>
                  </a:lnTo>
                  <a:lnTo>
                    <a:pt x="346" y="75"/>
                  </a:lnTo>
                  <a:lnTo>
                    <a:pt x="321" y="88"/>
                  </a:lnTo>
                  <a:lnTo>
                    <a:pt x="296" y="102"/>
                  </a:lnTo>
                  <a:lnTo>
                    <a:pt x="273" y="117"/>
                  </a:lnTo>
                  <a:lnTo>
                    <a:pt x="250" y="133"/>
                  </a:lnTo>
                  <a:lnTo>
                    <a:pt x="229" y="150"/>
                  </a:lnTo>
                  <a:lnTo>
                    <a:pt x="208" y="168"/>
                  </a:lnTo>
                  <a:lnTo>
                    <a:pt x="187" y="187"/>
                  </a:lnTo>
                  <a:lnTo>
                    <a:pt x="168" y="207"/>
                  </a:lnTo>
                  <a:lnTo>
                    <a:pt x="150" y="228"/>
                  </a:lnTo>
                  <a:lnTo>
                    <a:pt x="133" y="250"/>
                  </a:lnTo>
                  <a:lnTo>
                    <a:pt x="117" y="273"/>
                  </a:lnTo>
                  <a:lnTo>
                    <a:pt x="102" y="296"/>
                  </a:lnTo>
                  <a:lnTo>
                    <a:pt x="88" y="321"/>
                  </a:lnTo>
                  <a:lnTo>
                    <a:pt x="75" y="346"/>
                  </a:lnTo>
                  <a:lnTo>
                    <a:pt x="63" y="371"/>
                  </a:lnTo>
                  <a:lnTo>
                    <a:pt x="53" y="397"/>
                  </a:lnTo>
                  <a:lnTo>
                    <a:pt x="44" y="424"/>
                  </a:lnTo>
                  <a:lnTo>
                    <a:pt x="36" y="452"/>
                  </a:lnTo>
                  <a:lnTo>
                    <a:pt x="30" y="480"/>
                  </a:lnTo>
                  <a:lnTo>
                    <a:pt x="24" y="508"/>
                  </a:lnTo>
                  <a:lnTo>
                    <a:pt x="21" y="537"/>
                  </a:lnTo>
                  <a:lnTo>
                    <a:pt x="18" y="567"/>
                  </a:lnTo>
                  <a:lnTo>
                    <a:pt x="18" y="596"/>
                  </a:lnTo>
                  <a:lnTo>
                    <a:pt x="18" y="626"/>
                  </a:lnTo>
                  <a:close/>
                </a:path>
              </a:pathLst>
            </a:custGeom>
            <a:solidFill>
              <a:srgbClr val="000000"/>
            </a:solidFill>
            <a:ln w="38100" cap="flat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0" name="Rectangle 83"/>
            <p:cNvSpPr>
              <a:spLocks noChangeArrowheads="1"/>
            </p:cNvSpPr>
            <p:nvPr/>
          </p:nvSpPr>
          <p:spPr bwMode="auto">
            <a:xfrm>
              <a:off x="2965" y="2670"/>
              <a:ext cx="738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00B050"/>
                  </a:solidFill>
                  <a:effectLst/>
                </a:rPr>
                <a:t>Organisation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2101" name="Rectangle 84"/>
            <p:cNvSpPr>
              <a:spLocks noChangeArrowheads="1"/>
            </p:cNvSpPr>
            <p:nvPr/>
          </p:nvSpPr>
          <p:spPr bwMode="auto">
            <a:xfrm>
              <a:off x="3047" y="2805"/>
              <a:ext cx="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02" name="Freeform 85"/>
            <p:cNvSpPr>
              <a:spLocks noEditPoints="1"/>
            </p:cNvSpPr>
            <p:nvPr/>
          </p:nvSpPr>
          <p:spPr bwMode="auto">
            <a:xfrm>
              <a:off x="1745" y="2205"/>
              <a:ext cx="1193" cy="1192"/>
            </a:xfrm>
            <a:custGeom>
              <a:avLst/>
              <a:gdLst>
                <a:gd name="T0" fmla="*/ 13 w 1193"/>
                <a:gd name="T1" fmla="*/ 476 h 1192"/>
                <a:gd name="T2" fmla="*/ 59 w 1193"/>
                <a:gd name="T3" fmla="*/ 338 h 1192"/>
                <a:gd name="T4" fmla="*/ 137 w 1193"/>
                <a:gd name="T5" fmla="*/ 217 h 1192"/>
                <a:gd name="T6" fmla="*/ 240 w 1193"/>
                <a:gd name="T7" fmla="*/ 118 h 1192"/>
                <a:gd name="T8" fmla="*/ 364 w 1193"/>
                <a:gd name="T9" fmla="*/ 47 h 1192"/>
                <a:gd name="T10" fmla="*/ 506 w 1193"/>
                <a:gd name="T11" fmla="*/ 7 h 1192"/>
                <a:gd name="T12" fmla="*/ 657 w 1193"/>
                <a:gd name="T13" fmla="*/ 3 h 1192"/>
                <a:gd name="T14" fmla="*/ 801 w 1193"/>
                <a:gd name="T15" fmla="*/ 36 h 1192"/>
                <a:gd name="T16" fmla="*/ 930 w 1193"/>
                <a:gd name="T17" fmla="*/ 102 h 1192"/>
                <a:gd name="T18" fmla="*/ 1038 w 1193"/>
                <a:gd name="T19" fmla="*/ 195 h 1192"/>
                <a:gd name="T20" fmla="*/ 1121 w 1193"/>
                <a:gd name="T21" fmla="*/ 312 h 1192"/>
                <a:gd name="T22" fmla="*/ 1174 w 1193"/>
                <a:gd name="T23" fmla="*/ 447 h 1192"/>
                <a:gd name="T24" fmla="*/ 1193 w 1193"/>
                <a:gd name="T25" fmla="*/ 596 h 1192"/>
                <a:gd name="T26" fmla="*/ 1174 w 1193"/>
                <a:gd name="T27" fmla="*/ 745 h 1192"/>
                <a:gd name="T28" fmla="*/ 1121 w 1193"/>
                <a:gd name="T29" fmla="*/ 880 h 1192"/>
                <a:gd name="T30" fmla="*/ 1038 w 1193"/>
                <a:gd name="T31" fmla="*/ 997 h 1192"/>
                <a:gd name="T32" fmla="*/ 930 w 1193"/>
                <a:gd name="T33" fmla="*/ 1090 h 1192"/>
                <a:gd name="T34" fmla="*/ 802 w 1193"/>
                <a:gd name="T35" fmla="*/ 1156 h 1192"/>
                <a:gd name="T36" fmla="*/ 658 w 1193"/>
                <a:gd name="T37" fmla="*/ 1189 h 1192"/>
                <a:gd name="T38" fmla="*/ 506 w 1193"/>
                <a:gd name="T39" fmla="*/ 1185 h 1192"/>
                <a:gd name="T40" fmla="*/ 365 w 1193"/>
                <a:gd name="T41" fmla="*/ 1145 h 1192"/>
                <a:gd name="T42" fmla="*/ 240 w 1193"/>
                <a:gd name="T43" fmla="*/ 1074 h 1192"/>
                <a:gd name="T44" fmla="*/ 137 w 1193"/>
                <a:gd name="T45" fmla="*/ 975 h 1192"/>
                <a:gd name="T46" fmla="*/ 59 w 1193"/>
                <a:gd name="T47" fmla="*/ 855 h 1192"/>
                <a:gd name="T48" fmla="*/ 13 w 1193"/>
                <a:gd name="T49" fmla="*/ 716 h 1192"/>
                <a:gd name="T50" fmla="*/ 19 w 1193"/>
                <a:gd name="T51" fmla="*/ 626 h 1192"/>
                <a:gd name="T52" fmla="*/ 44 w 1193"/>
                <a:gd name="T53" fmla="*/ 768 h 1192"/>
                <a:gd name="T54" fmla="*/ 102 w 1193"/>
                <a:gd name="T55" fmla="*/ 896 h 1192"/>
                <a:gd name="T56" fmla="*/ 187 w 1193"/>
                <a:gd name="T57" fmla="*/ 1005 h 1192"/>
                <a:gd name="T58" fmla="*/ 296 w 1193"/>
                <a:gd name="T59" fmla="*/ 1091 h 1192"/>
                <a:gd name="T60" fmla="*/ 424 w 1193"/>
                <a:gd name="T61" fmla="*/ 1149 h 1192"/>
                <a:gd name="T62" fmla="*/ 567 w 1193"/>
                <a:gd name="T63" fmla="*/ 1174 h 1192"/>
                <a:gd name="T64" fmla="*/ 713 w 1193"/>
                <a:gd name="T65" fmla="*/ 1163 h 1192"/>
                <a:gd name="T66" fmla="*/ 847 w 1193"/>
                <a:gd name="T67" fmla="*/ 1118 h 1192"/>
                <a:gd name="T68" fmla="*/ 964 w 1193"/>
                <a:gd name="T69" fmla="*/ 1043 h 1192"/>
                <a:gd name="T70" fmla="*/ 1060 w 1193"/>
                <a:gd name="T71" fmla="*/ 942 h 1192"/>
                <a:gd name="T72" fmla="*/ 1130 w 1193"/>
                <a:gd name="T73" fmla="*/ 821 h 1192"/>
                <a:gd name="T74" fmla="*/ 1169 w 1193"/>
                <a:gd name="T75" fmla="*/ 684 h 1192"/>
                <a:gd name="T76" fmla="*/ 1172 w 1193"/>
                <a:gd name="T77" fmla="*/ 537 h 1192"/>
                <a:gd name="T78" fmla="*/ 1140 w 1193"/>
                <a:gd name="T79" fmla="*/ 397 h 1192"/>
                <a:gd name="T80" fmla="*/ 1076 w 1193"/>
                <a:gd name="T81" fmla="*/ 273 h 1192"/>
                <a:gd name="T82" fmla="*/ 986 w 1193"/>
                <a:gd name="T83" fmla="*/ 168 h 1192"/>
                <a:gd name="T84" fmla="*/ 873 w 1193"/>
                <a:gd name="T85" fmla="*/ 87 h 1192"/>
                <a:gd name="T86" fmla="*/ 741 w 1193"/>
                <a:gd name="T87" fmla="*/ 36 h 1192"/>
                <a:gd name="T88" fmla="*/ 597 w 1193"/>
                <a:gd name="T89" fmla="*/ 17 h 1192"/>
                <a:gd name="T90" fmla="*/ 452 w 1193"/>
                <a:gd name="T91" fmla="*/ 35 h 1192"/>
                <a:gd name="T92" fmla="*/ 321 w 1193"/>
                <a:gd name="T93" fmla="*/ 87 h 1192"/>
                <a:gd name="T94" fmla="*/ 208 w 1193"/>
                <a:gd name="T95" fmla="*/ 168 h 1192"/>
                <a:gd name="T96" fmla="*/ 117 w 1193"/>
                <a:gd name="T97" fmla="*/ 272 h 1192"/>
                <a:gd name="T98" fmla="*/ 53 w 1193"/>
                <a:gd name="T99" fmla="*/ 397 h 1192"/>
                <a:gd name="T100" fmla="*/ 21 w 1193"/>
                <a:gd name="T101" fmla="*/ 537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93" h="1192">
                  <a:moveTo>
                    <a:pt x="0" y="596"/>
                  </a:moveTo>
                  <a:lnTo>
                    <a:pt x="1" y="566"/>
                  </a:lnTo>
                  <a:lnTo>
                    <a:pt x="4" y="535"/>
                  </a:lnTo>
                  <a:lnTo>
                    <a:pt x="7" y="506"/>
                  </a:lnTo>
                  <a:lnTo>
                    <a:pt x="13" y="476"/>
                  </a:lnTo>
                  <a:lnTo>
                    <a:pt x="19" y="447"/>
                  </a:lnTo>
                  <a:lnTo>
                    <a:pt x="27" y="419"/>
                  </a:lnTo>
                  <a:lnTo>
                    <a:pt x="37" y="391"/>
                  </a:lnTo>
                  <a:lnTo>
                    <a:pt x="47" y="364"/>
                  </a:lnTo>
                  <a:lnTo>
                    <a:pt x="59" y="338"/>
                  </a:lnTo>
                  <a:lnTo>
                    <a:pt x="72" y="312"/>
                  </a:lnTo>
                  <a:lnTo>
                    <a:pt x="87" y="287"/>
                  </a:lnTo>
                  <a:lnTo>
                    <a:pt x="102" y="263"/>
                  </a:lnTo>
                  <a:lnTo>
                    <a:pt x="119" y="240"/>
                  </a:lnTo>
                  <a:lnTo>
                    <a:pt x="137" y="217"/>
                  </a:lnTo>
                  <a:lnTo>
                    <a:pt x="155" y="195"/>
                  </a:lnTo>
                  <a:lnTo>
                    <a:pt x="175" y="175"/>
                  </a:lnTo>
                  <a:lnTo>
                    <a:pt x="196" y="155"/>
                  </a:lnTo>
                  <a:lnTo>
                    <a:pt x="217" y="136"/>
                  </a:lnTo>
                  <a:lnTo>
                    <a:pt x="240" y="118"/>
                  </a:lnTo>
                  <a:lnTo>
                    <a:pt x="263" y="102"/>
                  </a:lnTo>
                  <a:lnTo>
                    <a:pt x="287" y="86"/>
                  </a:lnTo>
                  <a:lnTo>
                    <a:pt x="312" y="72"/>
                  </a:lnTo>
                  <a:lnTo>
                    <a:pt x="338" y="59"/>
                  </a:lnTo>
                  <a:lnTo>
                    <a:pt x="364" y="47"/>
                  </a:lnTo>
                  <a:lnTo>
                    <a:pt x="391" y="36"/>
                  </a:lnTo>
                  <a:lnTo>
                    <a:pt x="419" y="27"/>
                  </a:lnTo>
                  <a:lnTo>
                    <a:pt x="448" y="19"/>
                  </a:lnTo>
                  <a:lnTo>
                    <a:pt x="476" y="12"/>
                  </a:lnTo>
                  <a:lnTo>
                    <a:pt x="506" y="7"/>
                  </a:lnTo>
                  <a:lnTo>
                    <a:pt x="535" y="3"/>
                  </a:lnTo>
                  <a:lnTo>
                    <a:pt x="566" y="1"/>
                  </a:lnTo>
                  <a:lnTo>
                    <a:pt x="596" y="0"/>
                  </a:lnTo>
                  <a:lnTo>
                    <a:pt x="627" y="1"/>
                  </a:lnTo>
                  <a:lnTo>
                    <a:pt x="657" y="3"/>
                  </a:lnTo>
                  <a:lnTo>
                    <a:pt x="687" y="7"/>
                  </a:lnTo>
                  <a:lnTo>
                    <a:pt x="717" y="12"/>
                  </a:lnTo>
                  <a:lnTo>
                    <a:pt x="745" y="19"/>
                  </a:lnTo>
                  <a:lnTo>
                    <a:pt x="774" y="27"/>
                  </a:lnTo>
                  <a:lnTo>
                    <a:pt x="801" y="36"/>
                  </a:lnTo>
                  <a:lnTo>
                    <a:pt x="829" y="47"/>
                  </a:lnTo>
                  <a:lnTo>
                    <a:pt x="855" y="59"/>
                  </a:lnTo>
                  <a:lnTo>
                    <a:pt x="881" y="72"/>
                  </a:lnTo>
                  <a:lnTo>
                    <a:pt x="906" y="86"/>
                  </a:lnTo>
                  <a:lnTo>
                    <a:pt x="930" y="102"/>
                  </a:lnTo>
                  <a:lnTo>
                    <a:pt x="953" y="118"/>
                  </a:lnTo>
                  <a:lnTo>
                    <a:pt x="976" y="136"/>
                  </a:lnTo>
                  <a:lnTo>
                    <a:pt x="997" y="155"/>
                  </a:lnTo>
                  <a:lnTo>
                    <a:pt x="1018" y="174"/>
                  </a:lnTo>
                  <a:lnTo>
                    <a:pt x="1038" y="195"/>
                  </a:lnTo>
                  <a:lnTo>
                    <a:pt x="1057" y="217"/>
                  </a:lnTo>
                  <a:lnTo>
                    <a:pt x="1074" y="239"/>
                  </a:lnTo>
                  <a:lnTo>
                    <a:pt x="1091" y="263"/>
                  </a:lnTo>
                  <a:lnTo>
                    <a:pt x="1106" y="287"/>
                  </a:lnTo>
                  <a:lnTo>
                    <a:pt x="1121" y="312"/>
                  </a:lnTo>
                  <a:lnTo>
                    <a:pt x="1134" y="337"/>
                  </a:lnTo>
                  <a:lnTo>
                    <a:pt x="1146" y="364"/>
                  </a:lnTo>
                  <a:lnTo>
                    <a:pt x="1156" y="391"/>
                  </a:lnTo>
                  <a:lnTo>
                    <a:pt x="1166" y="419"/>
                  </a:lnTo>
                  <a:lnTo>
                    <a:pt x="1174" y="447"/>
                  </a:lnTo>
                  <a:lnTo>
                    <a:pt x="1181" y="476"/>
                  </a:lnTo>
                  <a:lnTo>
                    <a:pt x="1186" y="505"/>
                  </a:lnTo>
                  <a:lnTo>
                    <a:pt x="1190" y="535"/>
                  </a:lnTo>
                  <a:lnTo>
                    <a:pt x="1192" y="565"/>
                  </a:lnTo>
                  <a:lnTo>
                    <a:pt x="1193" y="596"/>
                  </a:lnTo>
                  <a:lnTo>
                    <a:pt x="1192" y="627"/>
                  </a:lnTo>
                  <a:lnTo>
                    <a:pt x="1190" y="657"/>
                  </a:lnTo>
                  <a:lnTo>
                    <a:pt x="1186" y="687"/>
                  </a:lnTo>
                  <a:lnTo>
                    <a:pt x="1181" y="716"/>
                  </a:lnTo>
                  <a:lnTo>
                    <a:pt x="1174" y="745"/>
                  </a:lnTo>
                  <a:lnTo>
                    <a:pt x="1166" y="773"/>
                  </a:lnTo>
                  <a:lnTo>
                    <a:pt x="1157" y="801"/>
                  </a:lnTo>
                  <a:lnTo>
                    <a:pt x="1146" y="828"/>
                  </a:lnTo>
                  <a:lnTo>
                    <a:pt x="1134" y="854"/>
                  </a:lnTo>
                  <a:lnTo>
                    <a:pt x="1121" y="880"/>
                  </a:lnTo>
                  <a:lnTo>
                    <a:pt x="1107" y="905"/>
                  </a:lnTo>
                  <a:lnTo>
                    <a:pt x="1091" y="929"/>
                  </a:lnTo>
                  <a:lnTo>
                    <a:pt x="1075" y="953"/>
                  </a:lnTo>
                  <a:lnTo>
                    <a:pt x="1057" y="975"/>
                  </a:lnTo>
                  <a:lnTo>
                    <a:pt x="1038" y="997"/>
                  </a:lnTo>
                  <a:lnTo>
                    <a:pt x="1018" y="1017"/>
                  </a:lnTo>
                  <a:lnTo>
                    <a:pt x="998" y="1037"/>
                  </a:lnTo>
                  <a:lnTo>
                    <a:pt x="976" y="1056"/>
                  </a:lnTo>
                  <a:lnTo>
                    <a:pt x="954" y="1074"/>
                  </a:lnTo>
                  <a:lnTo>
                    <a:pt x="930" y="1090"/>
                  </a:lnTo>
                  <a:lnTo>
                    <a:pt x="906" y="1106"/>
                  </a:lnTo>
                  <a:lnTo>
                    <a:pt x="881" y="1120"/>
                  </a:lnTo>
                  <a:lnTo>
                    <a:pt x="855" y="1133"/>
                  </a:lnTo>
                  <a:lnTo>
                    <a:pt x="829" y="1145"/>
                  </a:lnTo>
                  <a:lnTo>
                    <a:pt x="802" y="1156"/>
                  </a:lnTo>
                  <a:lnTo>
                    <a:pt x="774" y="1165"/>
                  </a:lnTo>
                  <a:lnTo>
                    <a:pt x="746" y="1173"/>
                  </a:lnTo>
                  <a:lnTo>
                    <a:pt x="717" y="1180"/>
                  </a:lnTo>
                  <a:lnTo>
                    <a:pt x="688" y="1185"/>
                  </a:lnTo>
                  <a:lnTo>
                    <a:pt x="658" y="1189"/>
                  </a:lnTo>
                  <a:lnTo>
                    <a:pt x="627" y="1191"/>
                  </a:lnTo>
                  <a:lnTo>
                    <a:pt x="597" y="1192"/>
                  </a:lnTo>
                  <a:lnTo>
                    <a:pt x="566" y="1191"/>
                  </a:lnTo>
                  <a:lnTo>
                    <a:pt x="536" y="1189"/>
                  </a:lnTo>
                  <a:lnTo>
                    <a:pt x="506" y="1185"/>
                  </a:lnTo>
                  <a:lnTo>
                    <a:pt x="477" y="1180"/>
                  </a:lnTo>
                  <a:lnTo>
                    <a:pt x="448" y="1174"/>
                  </a:lnTo>
                  <a:lnTo>
                    <a:pt x="420" y="1166"/>
                  </a:lnTo>
                  <a:lnTo>
                    <a:pt x="392" y="1156"/>
                  </a:lnTo>
                  <a:lnTo>
                    <a:pt x="365" y="1145"/>
                  </a:lnTo>
                  <a:lnTo>
                    <a:pt x="338" y="1133"/>
                  </a:lnTo>
                  <a:lnTo>
                    <a:pt x="313" y="1120"/>
                  </a:lnTo>
                  <a:lnTo>
                    <a:pt x="288" y="1106"/>
                  </a:lnTo>
                  <a:lnTo>
                    <a:pt x="264" y="1090"/>
                  </a:lnTo>
                  <a:lnTo>
                    <a:pt x="240" y="1074"/>
                  </a:lnTo>
                  <a:lnTo>
                    <a:pt x="218" y="1056"/>
                  </a:lnTo>
                  <a:lnTo>
                    <a:pt x="196" y="1037"/>
                  </a:lnTo>
                  <a:lnTo>
                    <a:pt x="175" y="1018"/>
                  </a:lnTo>
                  <a:lnTo>
                    <a:pt x="156" y="997"/>
                  </a:lnTo>
                  <a:lnTo>
                    <a:pt x="137" y="975"/>
                  </a:lnTo>
                  <a:lnTo>
                    <a:pt x="119" y="953"/>
                  </a:lnTo>
                  <a:lnTo>
                    <a:pt x="102" y="929"/>
                  </a:lnTo>
                  <a:lnTo>
                    <a:pt x="87" y="905"/>
                  </a:lnTo>
                  <a:lnTo>
                    <a:pt x="73" y="880"/>
                  </a:lnTo>
                  <a:lnTo>
                    <a:pt x="59" y="855"/>
                  </a:lnTo>
                  <a:lnTo>
                    <a:pt x="47" y="828"/>
                  </a:lnTo>
                  <a:lnTo>
                    <a:pt x="37" y="801"/>
                  </a:lnTo>
                  <a:lnTo>
                    <a:pt x="27" y="774"/>
                  </a:lnTo>
                  <a:lnTo>
                    <a:pt x="19" y="745"/>
                  </a:lnTo>
                  <a:lnTo>
                    <a:pt x="13" y="716"/>
                  </a:lnTo>
                  <a:lnTo>
                    <a:pt x="7" y="687"/>
                  </a:lnTo>
                  <a:lnTo>
                    <a:pt x="4" y="657"/>
                  </a:lnTo>
                  <a:lnTo>
                    <a:pt x="1" y="627"/>
                  </a:lnTo>
                  <a:lnTo>
                    <a:pt x="0" y="596"/>
                  </a:lnTo>
                  <a:close/>
                  <a:moveTo>
                    <a:pt x="19" y="626"/>
                  </a:moveTo>
                  <a:lnTo>
                    <a:pt x="21" y="655"/>
                  </a:lnTo>
                  <a:lnTo>
                    <a:pt x="25" y="684"/>
                  </a:lnTo>
                  <a:lnTo>
                    <a:pt x="30" y="712"/>
                  </a:lnTo>
                  <a:lnTo>
                    <a:pt x="36" y="740"/>
                  </a:lnTo>
                  <a:lnTo>
                    <a:pt x="44" y="768"/>
                  </a:lnTo>
                  <a:lnTo>
                    <a:pt x="53" y="795"/>
                  </a:lnTo>
                  <a:lnTo>
                    <a:pt x="63" y="821"/>
                  </a:lnTo>
                  <a:lnTo>
                    <a:pt x="75" y="847"/>
                  </a:lnTo>
                  <a:lnTo>
                    <a:pt x="88" y="872"/>
                  </a:lnTo>
                  <a:lnTo>
                    <a:pt x="102" y="896"/>
                  </a:lnTo>
                  <a:lnTo>
                    <a:pt x="117" y="919"/>
                  </a:lnTo>
                  <a:lnTo>
                    <a:pt x="133" y="942"/>
                  </a:lnTo>
                  <a:lnTo>
                    <a:pt x="150" y="964"/>
                  </a:lnTo>
                  <a:lnTo>
                    <a:pt x="168" y="985"/>
                  </a:lnTo>
                  <a:lnTo>
                    <a:pt x="187" y="1005"/>
                  </a:lnTo>
                  <a:lnTo>
                    <a:pt x="208" y="1024"/>
                  </a:lnTo>
                  <a:lnTo>
                    <a:pt x="229" y="1042"/>
                  </a:lnTo>
                  <a:lnTo>
                    <a:pt x="250" y="1060"/>
                  </a:lnTo>
                  <a:lnTo>
                    <a:pt x="273" y="1076"/>
                  </a:lnTo>
                  <a:lnTo>
                    <a:pt x="296" y="1091"/>
                  </a:lnTo>
                  <a:lnTo>
                    <a:pt x="321" y="1105"/>
                  </a:lnTo>
                  <a:lnTo>
                    <a:pt x="346" y="1118"/>
                  </a:lnTo>
                  <a:lnTo>
                    <a:pt x="371" y="1129"/>
                  </a:lnTo>
                  <a:lnTo>
                    <a:pt x="398" y="1139"/>
                  </a:lnTo>
                  <a:lnTo>
                    <a:pt x="424" y="1149"/>
                  </a:lnTo>
                  <a:lnTo>
                    <a:pt x="452" y="1156"/>
                  </a:lnTo>
                  <a:lnTo>
                    <a:pt x="480" y="1163"/>
                  </a:lnTo>
                  <a:lnTo>
                    <a:pt x="508" y="1168"/>
                  </a:lnTo>
                  <a:lnTo>
                    <a:pt x="537" y="1172"/>
                  </a:lnTo>
                  <a:lnTo>
                    <a:pt x="567" y="1174"/>
                  </a:lnTo>
                  <a:lnTo>
                    <a:pt x="596" y="1175"/>
                  </a:lnTo>
                  <a:lnTo>
                    <a:pt x="626" y="1174"/>
                  </a:lnTo>
                  <a:lnTo>
                    <a:pt x="656" y="1172"/>
                  </a:lnTo>
                  <a:lnTo>
                    <a:pt x="685" y="1168"/>
                  </a:lnTo>
                  <a:lnTo>
                    <a:pt x="713" y="1163"/>
                  </a:lnTo>
                  <a:lnTo>
                    <a:pt x="741" y="1156"/>
                  </a:lnTo>
                  <a:lnTo>
                    <a:pt x="769" y="1149"/>
                  </a:lnTo>
                  <a:lnTo>
                    <a:pt x="795" y="1140"/>
                  </a:lnTo>
                  <a:lnTo>
                    <a:pt x="822" y="1129"/>
                  </a:lnTo>
                  <a:lnTo>
                    <a:pt x="847" y="1118"/>
                  </a:lnTo>
                  <a:lnTo>
                    <a:pt x="872" y="1105"/>
                  </a:lnTo>
                  <a:lnTo>
                    <a:pt x="896" y="1091"/>
                  </a:lnTo>
                  <a:lnTo>
                    <a:pt x="920" y="1076"/>
                  </a:lnTo>
                  <a:lnTo>
                    <a:pt x="943" y="1060"/>
                  </a:lnTo>
                  <a:lnTo>
                    <a:pt x="964" y="1043"/>
                  </a:lnTo>
                  <a:lnTo>
                    <a:pt x="986" y="1024"/>
                  </a:lnTo>
                  <a:lnTo>
                    <a:pt x="1006" y="1005"/>
                  </a:lnTo>
                  <a:lnTo>
                    <a:pt x="1025" y="985"/>
                  </a:lnTo>
                  <a:lnTo>
                    <a:pt x="1043" y="964"/>
                  </a:lnTo>
                  <a:lnTo>
                    <a:pt x="1060" y="942"/>
                  </a:lnTo>
                  <a:lnTo>
                    <a:pt x="1076" y="920"/>
                  </a:lnTo>
                  <a:lnTo>
                    <a:pt x="1092" y="896"/>
                  </a:lnTo>
                  <a:lnTo>
                    <a:pt x="1105" y="872"/>
                  </a:lnTo>
                  <a:lnTo>
                    <a:pt x="1118" y="847"/>
                  </a:lnTo>
                  <a:lnTo>
                    <a:pt x="1130" y="821"/>
                  </a:lnTo>
                  <a:lnTo>
                    <a:pt x="1140" y="795"/>
                  </a:lnTo>
                  <a:lnTo>
                    <a:pt x="1149" y="768"/>
                  </a:lnTo>
                  <a:lnTo>
                    <a:pt x="1157" y="741"/>
                  </a:lnTo>
                  <a:lnTo>
                    <a:pt x="1163" y="713"/>
                  </a:lnTo>
                  <a:lnTo>
                    <a:pt x="1169" y="684"/>
                  </a:lnTo>
                  <a:lnTo>
                    <a:pt x="1172" y="655"/>
                  </a:lnTo>
                  <a:lnTo>
                    <a:pt x="1174" y="626"/>
                  </a:lnTo>
                  <a:lnTo>
                    <a:pt x="1175" y="596"/>
                  </a:lnTo>
                  <a:lnTo>
                    <a:pt x="1174" y="567"/>
                  </a:lnTo>
                  <a:lnTo>
                    <a:pt x="1172" y="537"/>
                  </a:lnTo>
                  <a:lnTo>
                    <a:pt x="1169" y="508"/>
                  </a:lnTo>
                  <a:lnTo>
                    <a:pt x="1164" y="480"/>
                  </a:lnTo>
                  <a:lnTo>
                    <a:pt x="1157" y="452"/>
                  </a:lnTo>
                  <a:lnTo>
                    <a:pt x="1149" y="424"/>
                  </a:lnTo>
                  <a:lnTo>
                    <a:pt x="1140" y="397"/>
                  </a:lnTo>
                  <a:lnTo>
                    <a:pt x="1130" y="371"/>
                  </a:lnTo>
                  <a:lnTo>
                    <a:pt x="1118" y="345"/>
                  </a:lnTo>
                  <a:lnTo>
                    <a:pt x="1105" y="320"/>
                  </a:lnTo>
                  <a:lnTo>
                    <a:pt x="1092" y="296"/>
                  </a:lnTo>
                  <a:lnTo>
                    <a:pt x="1076" y="273"/>
                  </a:lnTo>
                  <a:lnTo>
                    <a:pt x="1060" y="250"/>
                  </a:lnTo>
                  <a:lnTo>
                    <a:pt x="1043" y="228"/>
                  </a:lnTo>
                  <a:lnTo>
                    <a:pt x="1025" y="207"/>
                  </a:lnTo>
                  <a:lnTo>
                    <a:pt x="1006" y="187"/>
                  </a:lnTo>
                  <a:lnTo>
                    <a:pt x="986" y="168"/>
                  </a:lnTo>
                  <a:lnTo>
                    <a:pt x="965" y="150"/>
                  </a:lnTo>
                  <a:lnTo>
                    <a:pt x="943" y="132"/>
                  </a:lnTo>
                  <a:lnTo>
                    <a:pt x="920" y="116"/>
                  </a:lnTo>
                  <a:lnTo>
                    <a:pt x="897" y="101"/>
                  </a:lnTo>
                  <a:lnTo>
                    <a:pt x="873" y="87"/>
                  </a:lnTo>
                  <a:lnTo>
                    <a:pt x="848" y="75"/>
                  </a:lnTo>
                  <a:lnTo>
                    <a:pt x="822" y="63"/>
                  </a:lnTo>
                  <a:lnTo>
                    <a:pt x="796" y="53"/>
                  </a:lnTo>
                  <a:lnTo>
                    <a:pt x="769" y="44"/>
                  </a:lnTo>
                  <a:lnTo>
                    <a:pt x="741" y="36"/>
                  </a:lnTo>
                  <a:lnTo>
                    <a:pt x="714" y="29"/>
                  </a:lnTo>
                  <a:lnTo>
                    <a:pt x="685" y="24"/>
                  </a:lnTo>
                  <a:lnTo>
                    <a:pt x="656" y="20"/>
                  </a:lnTo>
                  <a:lnTo>
                    <a:pt x="627" y="18"/>
                  </a:lnTo>
                  <a:lnTo>
                    <a:pt x="597" y="17"/>
                  </a:lnTo>
                  <a:lnTo>
                    <a:pt x="567" y="18"/>
                  </a:lnTo>
                  <a:lnTo>
                    <a:pt x="538" y="20"/>
                  </a:lnTo>
                  <a:lnTo>
                    <a:pt x="509" y="24"/>
                  </a:lnTo>
                  <a:lnTo>
                    <a:pt x="480" y="29"/>
                  </a:lnTo>
                  <a:lnTo>
                    <a:pt x="452" y="35"/>
                  </a:lnTo>
                  <a:lnTo>
                    <a:pt x="425" y="43"/>
                  </a:lnTo>
                  <a:lnTo>
                    <a:pt x="398" y="52"/>
                  </a:lnTo>
                  <a:lnTo>
                    <a:pt x="372" y="63"/>
                  </a:lnTo>
                  <a:lnTo>
                    <a:pt x="346" y="74"/>
                  </a:lnTo>
                  <a:lnTo>
                    <a:pt x="321" y="87"/>
                  </a:lnTo>
                  <a:lnTo>
                    <a:pt x="297" y="101"/>
                  </a:lnTo>
                  <a:lnTo>
                    <a:pt x="273" y="116"/>
                  </a:lnTo>
                  <a:lnTo>
                    <a:pt x="251" y="132"/>
                  </a:lnTo>
                  <a:lnTo>
                    <a:pt x="229" y="149"/>
                  </a:lnTo>
                  <a:lnTo>
                    <a:pt x="208" y="168"/>
                  </a:lnTo>
                  <a:lnTo>
                    <a:pt x="188" y="187"/>
                  </a:lnTo>
                  <a:lnTo>
                    <a:pt x="169" y="207"/>
                  </a:lnTo>
                  <a:lnTo>
                    <a:pt x="150" y="228"/>
                  </a:lnTo>
                  <a:lnTo>
                    <a:pt x="133" y="250"/>
                  </a:lnTo>
                  <a:lnTo>
                    <a:pt x="117" y="272"/>
                  </a:lnTo>
                  <a:lnTo>
                    <a:pt x="102" y="296"/>
                  </a:lnTo>
                  <a:lnTo>
                    <a:pt x="88" y="320"/>
                  </a:lnTo>
                  <a:lnTo>
                    <a:pt x="75" y="345"/>
                  </a:lnTo>
                  <a:lnTo>
                    <a:pt x="64" y="371"/>
                  </a:lnTo>
                  <a:lnTo>
                    <a:pt x="53" y="397"/>
                  </a:lnTo>
                  <a:lnTo>
                    <a:pt x="44" y="424"/>
                  </a:lnTo>
                  <a:lnTo>
                    <a:pt x="36" y="451"/>
                  </a:lnTo>
                  <a:lnTo>
                    <a:pt x="30" y="479"/>
                  </a:lnTo>
                  <a:lnTo>
                    <a:pt x="25" y="508"/>
                  </a:lnTo>
                  <a:lnTo>
                    <a:pt x="21" y="537"/>
                  </a:lnTo>
                  <a:lnTo>
                    <a:pt x="19" y="566"/>
                  </a:lnTo>
                  <a:lnTo>
                    <a:pt x="18" y="596"/>
                  </a:lnTo>
                  <a:lnTo>
                    <a:pt x="19" y="626"/>
                  </a:lnTo>
                  <a:close/>
                </a:path>
              </a:pathLst>
            </a:custGeom>
            <a:solidFill>
              <a:srgbClr val="000000"/>
            </a:solidFill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2103" name="Rectangle 86"/>
            <p:cNvSpPr>
              <a:spLocks noChangeArrowheads="1"/>
            </p:cNvSpPr>
            <p:nvPr/>
          </p:nvSpPr>
          <p:spPr bwMode="auto">
            <a:xfrm>
              <a:off x="2023" y="2688"/>
              <a:ext cx="444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</a:rPr>
                <a:t>Staff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04" name="Rectangle 87"/>
            <p:cNvSpPr>
              <a:spLocks noChangeArrowheads="1"/>
            </p:cNvSpPr>
            <p:nvPr/>
          </p:nvSpPr>
          <p:spPr bwMode="auto">
            <a:xfrm>
              <a:off x="1950" y="2828"/>
              <a:ext cx="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228328" y="6125896"/>
            <a:ext cx="563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Informed by the work of Schulz et al (2002) &amp; </a:t>
            </a:r>
            <a:r>
              <a:rPr lang="en-GB" sz="1200" dirty="0" err="1" smtClean="0"/>
              <a:t>Gerrish</a:t>
            </a:r>
            <a:r>
              <a:rPr lang="en-GB" sz="1200" dirty="0" smtClean="0"/>
              <a:t> et al. (2007)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0458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766187"/>
              </p:ext>
            </p:extLst>
          </p:nvPr>
        </p:nvGraphicFramePr>
        <p:xfrm>
          <a:off x="251520" y="692696"/>
          <a:ext cx="864096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-931"/>
            <a:ext cx="8352928" cy="95436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Impact on patients: NC stroke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214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505796"/>
              </p:ext>
            </p:extLst>
          </p:nvPr>
        </p:nvGraphicFramePr>
        <p:xfrm>
          <a:off x="251520" y="764704"/>
          <a:ext cx="864096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Impact of staff: NC stroke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5060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653379"/>
              </p:ext>
            </p:extLst>
          </p:nvPr>
        </p:nvGraphicFramePr>
        <p:xfrm>
          <a:off x="0" y="404664"/>
          <a:ext cx="9036496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Impact on organisation: NC stroke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400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What are the challenges of capturing impact?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69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410478"/>
              </p:ext>
            </p:extLst>
          </p:nvPr>
        </p:nvGraphicFramePr>
        <p:xfrm>
          <a:off x="251520" y="908720"/>
          <a:ext cx="8733656" cy="5242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17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Challenges of capturing impact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5735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444155"/>
              </p:ext>
            </p:extLst>
          </p:nvPr>
        </p:nvGraphicFramePr>
        <p:xfrm>
          <a:off x="179512" y="1052736"/>
          <a:ext cx="8784976" cy="504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Practicalities of capturing impact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2106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How do you go about capturing impact? 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8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4700" y="333375"/>
            <a:ext cx="4176713" cy="5924550"/>
          </a:xfrm>
          <a:prstGeom prst="rect">
            <a:avLst/>
          </a:prstGeom>
          <a:ln w="635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98993299"/>
              </p:ext>
            </p:extLst>
          </p:nvPr>
        </p:nvGraphicFramePr>
        <p:xfrm>
          <a:off x="539552" y="991394"/>
          <a:ext cx="3781523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9977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1573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  <a:effectLst/>
              </a:rPr>
              <a:t>Toolkit contents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53095"/>
              </p:ext>
            </p:extLst>
          </p:nvPr>
        </p:nvGraphicFramePr>
        <p:xfrm>
          <a:off x="395536" y="980728"/>
          <a:ext cx="8507288" cy="5098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076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848872" cy="2405825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/>
            </a:r>
            <a:br>
              <a:rPr lang="en-GB" sz="4000" dirty="0" smtClean="0">
                <a:solidFill>
                  <a:schemeClr val="tx1"/>
                </a:solidFill>
                <a:effectLst/>
              </a:rPr>
            </a:br>
            <a:r>
              <a:rPr lang="en-GB" sz="4000" dirty="0" smtClean="0">
                <a:solidFill>
                  <a:schemeClr val="tx1"/>
                </a:solidFill>
                <a:effectLst/>
              </a:rPr>
              <a:t>Approaches </a:t>
            </a:r>
            <a:r>
              <a:rPr lang="en-GB" sz="4000" dirty="0">
                <a:solidFill>
                  <a:schemeClr val="tx1"/>
                </a:solidFill>
                <a:effectLst/>
              </a:rPr>
              <a:t>to measuring the impact of nurse consultants on patient, </a:t>
            </a:r>
            <a:r>
              <a:rPr lang="en-GB" sz="4000" dirty="0" smtClean="0">
                <a:solidFill>
                  <a:schemeClr val="tx1"/>
                </a:solidFill>
                <a:effectLst/>
              </a:rPr>
              <a:t>professional </a:t>
            </a:r>
            <a:r>
              <a:rPr lang="en-GB" sz="4000" dirty="0">
                <a:solidFill>
                  <a:schemeClr val="tx1"/>
                </a:solidFill>
                <a:effectLst/>
              </a:rPr>
              <a:t>and organisational outcomes</a:t>
            </a:r>
            <a:r>
              <a:rPr lang="en-GB" dirty="0">
                <a:solidFill>
                  <a:schemeClr val="tx1"/>
                </a:solidFill>
                <a:effectLst/>
              </a:rPr>
              <a:t/>
            </a:r>
            <a:br>
              <a:rPr lang="en-GB" dirty="0">
                <a:solidFill>
                  <a:schemeClr val="tx1"/>
                </a:solidFill>
                <a:effectLst/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717032"/>
            <a:ext cx="7990656" cy="115212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sz="2600" dirty="0" smtClean="0">
                <a:solidFill>
                  <a:schemeClr val="tx1"/>
                </a:solidFill>
              </a:rPr>
              <a:t>Research study funded by The Burdett Trust for Nursing</a:t>
            </a:r>
          </a:p>
          <a:p>
            <a:pPr algn="l"/>
            <a:r>
              <a:rPr lang="en-GB" sz="2400" u="sng" dirty="0">
                <a:solidFill>
                  <a:schemeClr val="tx1"/>
                </a:solidFill>
                <a:hlinkClick r:id="rId2"/>
              </a:rPr>
              <a:t>http://research.shu.ac.uk/hwb/ncimpact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n-GB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8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053045"/>
              </p:ext>
            </p:extLst>
          </p:nvPr>
        </p:nvGraphicFramePr>
        <p:xfrm>
          <a:off x="251520" y="692696"/>
          <a:ext cx="871296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4605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  <a:effectLst/>
              </a:rPr>
              <a:t>Introduction 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1942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7026165"/>
              </p:ext>
            </p:extLst>
          </p:nvPr>
        </p:nvGraphicFramePr>
        <p:xfrm>
          <a:off x="251520" y="908720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17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  <a:effectLst/>
              </a:rPr>
              <a:t>Section 1: Capturing impact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3834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08471"/>
              </p:ext>
            </p:extLst>
          </p:nvPr>
        </p:nvGraphicFramePr>
        <p:xfrm>
          <a:off x="467544" y="620688"/>
          <a:ext cx="849694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7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197128"/>
              </p:ext>
            </p:extLst>
          </p:nvPr>
        </p:nvGraphicFramePr>
        <p:xfrm>
          <a:off x="442367" y="1337122"/>
          <a:ext cx="8496944" cy="2163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6462" y="116632"/>
            <a:ext cx="8870034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  <a:effectLst/>
              </a:rPr>
              <a:t>Section 2: Your impact -identifying areas &amp; priorities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05" y="3284984"/>
            <a:ext cx="9022790" cy="250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538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906330"/>
              </p:ext>
            </p:extLst>
          </p:nvPr>
        </p:nvGraphicFramePr>
        <p:xfrm>
          <a:off x="457200" y="1052736"/>
          <a:ext cx="85072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5321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>
                <a:solidFill>
                  <a:schemeClr val="tx1"/>
                </a:solidFill>
                <a:effectLst/>
              </a:rPr>
              <a:t>F</a:t>
            </a:r>
            <a:r>
              <a:rPr lang="en-GB" sz="4000" dirty="0" smtClean="0">
                <a:solidFill>
                  <a:schemeClr val="tx1"/>
                </a:solidFill>
                <a:effectLst/>
              </a:rPr>
              <a:t>ramework of impact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015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287709"/>
              </p:ext>
            </p:extLst>
          </p:nvPr>
        </p:nvGraphicFramePr>
        <p:xfrm>
          <a:off x="179512" y="1340768"/>
          <a:ext cx="87849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3916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  <a:effectLst/>
              </a:rPr>
              <a:t>Prioritising most important areas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7523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751570"/>
              </p:ext>
            </p:extLst>
          </p:nvPr>
        </p:nvGraphicFramePr>
        <p:xfrm>
          <a:off x="492125" y="1628800"/>
          <a:ext cx="8229600" cy="1083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8341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  <a:effectLst/>
              </a:rPr>
              <a:t>Section 3: Guidance on capturing impact</a:t>
            </a:r>
            <a:endParaRPr lang="en-GB" dirty="0">
              <a:solidFill>
                <a:schemeClr val="tx1"/>
              </a:solidFill>
              <a:effectLst/>
            </a:endParaRPr>
          </a:p>
        </p:txBody>
      </p:sp>
      <p:pic>
        <p:nvPicPr>
          <p:cNvPr id="19460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08920"/>
            <a:ext cx="8931275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90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45629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03" y="2564904"/>
            <a:ext cx="9151703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035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697962"/>
              </p:ext>
            </p:extLst>
          </p:nvPr>
        </p:nvGraphicFramePr>
        <p:xfrm>
          <a:off x="457200" y="1481138"/>
          <a:ext cx="8362950" cy="1011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9425" y="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  <a:effectLst/>
              </a:rPr>
              <a:t>Section 4: Economic aspects  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2708274"/>
            <a:ext cx="9112250" cy="2952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68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746480"/>
              </p:ext>
            </p:extLst>
          </p:nvPr>
        </p:nvGraphicFramePr>
        <p:xfrm>
          <a:off x="505881" y="1481138"/>
          <a:ext cx="8229600" cy="1515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5881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1"/>
                </a:solidFill>
                <a:effectLst/>
              </a:rPr>
              <a:t>Section 5: Examples of capturing impact</a:t>
            </a:r>
            <a:endParaRPr lang="en-GB" dirty="0">
              <a:solidFill>
                <a:schemeClr val="tx1"/>
              </a:solidFill>
              <a:effectLst/>
            </a:endParaRP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96952"/>
            <a:ext cx="8882339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23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003763"/>
              </p:ext>
            </p:extLst>
          </p:nvPr>
        </p:nvGraphicFramePr>
        <p:xfrm>
          <a:off x="179512" y="908720"/>
          <a:ext cx="87129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Background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929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en-GB" dirty="0" smtClean="0"/>
          </a:p>
          <a:p>
            <a:pPr lvl="1" eaLnBrk="1" hangingPunct="1"/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  <a:effectLst/>
              </a:rPr>
              <a:t>Section 6: Who needs to know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23876447"/>
              </p:ext>
            </p:extLst>
          </p:nvPr>
        </p:nvGraphicFramePr>
        <p:xfrm>
          <a:off x="179512" y="1124744"/>
          <a:ext cx="878497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6566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391541"/>
              </p:ext>
            </p:extLst>
          </p:nvPr>
        </p:nvGraphicFramePr>
        <p:xfrm>
          <a:off x="179512" y="908720"/>
          <a:ext cx="87849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  <a:effectLst/>
              </a:rPr>
              <a:t>Section 7: Examples of tools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3723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226300"/>
              </p:ext>
            </p:extLst>
          </p:nvPr>
        </p:nvGraphicFramePr>
        <p:xfrm>
          <a:off x="179512" y="1124744"/>
          <a:ext cx="87849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17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Potential use of toolkit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04222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Where next? </a:t>
            </a:r>
            <a:br>
              <a:rPr lang="en-GB" sz="4000" dirty="0" smtClean="0">
                <a:solidFill>
                  <a:schemeClr val="tx1"/>
                </a:solidFill>
                <a:effectLst/>
              </a:rPr>
            </a:br>
            <a:r>
              <a:rPr lang="en-GB" sz="4000" dirty="0" smtClean="0">
                <a:solidFill>
                  <a:schemeClr val="tx1"/>
                </a:solidFill>
                <a:effectLst/>
              </a:rPr>
              <a:t>Moving forward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3068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640641"/>
              </p:ext>
            </p:extLst>
          </p:nvPr>
        </p:nvGraphicFramePr>
        <p:xfrm>
          <a:off x="179512" y="980728"/>
          <a:ext cx="885698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26472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Tips for overcoming challenges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47451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643402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Research aims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32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811479"/>
              </p:ext>
            </p:extLst>
          </p:nvPr>
        </p:nvGraphicFramePr>
        <p:xfrm>
          <a:off x="395536" y="1268760"/>
          <a:ext cx="856895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Project overview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9123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997987"/>
              </p:ext>
            </p:extLst>
          </p:nvPr>
        </p:nvGraphicFramePr>
        <p:xfrm>
          <a:off x="179512" y="1124744"/>
          <a:ext cx="8784976" cy="4882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Case study: sample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430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916262"/>
              </p:ext>
            </p:extLst>
          </p:nvPr>
        </p:nvGraphicFramePr>
        <p:xfrm>
          <a:off x="611560" y="980728"/>
          <a:ext cx="7848872" cy="3816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4752528"/>
              </a:tblGrid>
              <a:tr h="61773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Participant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Data collection</a:t>
                      </a:r>
                      <a:endParaRPr lang="en-GB" sz="2400" dirty="0"/>
                    </a:p>
                  </a:txBody>
                  <a:tcPr/>
                </a:tc>
              </a:tr>
              <a:tr h="106622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Nurse consultant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GB" sz="2400" dirty="0" smtClean="0"/>
                        <a:t>In-depth interview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GB" sz="2400" dirty="0" smtClean="0"/>
                        <a:t>Follow-up interview</a:t>
                      </a:r>
                      <a:endParaRPr lang="en-GB" sz="2400" dirty="0"/>
                    </a:p>
                  </a:txBody>
                  <a:tcPr/>
                </a:tc>
              </a:tr>
              <a:tr h="106622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Professional colleagues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GB" sz="2400" dirty="0" smtClean="0"/>
                        <a:t>Semi-structured interview</a:t>
                      </a:r>
                      <a:endParaRPr lang="en-GB" sz="2400" dirty="0"/>
                    </a:p>
                  </a:txBody>
                  <a:tcPr/>
                </a:tc>
              </a:tr>
              <a:tr h="106622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Patients and family members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Semi-structured interview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effectLst/>
              </a:rPr>
              <a:t>Case study: data collection &amp; analysis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648198"/>
              </p:ext>
            </p:extLst>
          </p:nvPr>
        </p:nvGraphicFramePr>
        <p:xfrm>
          <a:off x="611560" y="5085184"/>
          <a:ext cx="7848872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4752528"/>
              </a:tblGrid>
              <a:tr h="86409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Data analysis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Framework approach </a:t>
                      </a:r>
                      <a:br>
                        <a:rPr lang="en-GB" sz="2400" b="0" dirty="0" smtClean="0"/>
                      </a:br>
                      <a:r>
                        <a:rPr lang="en-GB" sz="2400" b="0" dirty="0" smtClean="0"/>
                        <a:t>(Ritchie and Spencer</a:t>
                      </a:r>
                      <a:r>
                        <a:rPr lang="en-GB" sz="2400" b="0" baseline="0" dirty="0" smtClean="0"/>
                        <a:t> 1994)</a:t>
                      </a:r>
                      <a:endParaRPr lang="en-GB" sz="2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98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14212"/>
              </p:ext>
            </p:extLst>
          </p:nvPr>
        </p:nvGraphicFramePr>
        <p:xfrm>
          <a:off x="457200" y="1124744"/>
          <a:ext cx="843528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Iterative specialist panels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9799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70C0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2002</TotalTime>
  <Words>2253</Words>
  <Application>Microsoft Office PowerPoint</Application>
  <PresentationFormat>On-screen Show (4:3)</PresentationFormat>
  <Paragraphs>322</Paragraphs>
  <Slides>44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Concourse</vt:lpstr>
      <vt:lpstr>Capturing the impact of  nurse consultant roles</vt:lpstr>
      <vt:lpstr>Capturing consultant role impact: key questions</vt:lpstr>
      <vt:lpstr> Approaches to measuring the impact of nurse consultants on patient, professional and organisational outcomes </vt:lpstr>
      <vt:lpstr>Background</vt:lpstr>
      <vt:lpstr>Research aims</vt:lpstr>
      <vt:lpstr>Project overview</vt:lpstr>
      <vt:lpstr>Case study: sample</vt:lpstr>
      <vt:lpstr>Case study: data collection &amp; analysis </vt:lpstr>
      <vt:lpstr>Iterative specialist panels</vt:lpstr>
      <vt:lpstr>Toolkit development</vt:lpstr>
      <vt:lpstr>Why capture impact?</vt:lpstr>
      <vt:lpstr>Why capture impact?</vt:lpstr>
      <vt:lpstr>Why capture impact?</vt:lpstr>
      <vt:lpstr>Why capture impact?</vt:lpstr>
      <vt:lpstr>Why capture impact?</vt:lpstr>
      <vt:lpstr>What is the evidence of impact?</vt:lpstr>
      <vt:lpstr>Key findings from literature</vt:lpstr>
      <vt:lpstr>What dimensions of impact should be captured?</vt:lpstr>
      <vt:lpstr>Capturing impact: how to focus?</vt:lpstr>
      <vt:lpstr>Framework for capturing impact</vt:lpstr>
      <vt:lpstr>Impact on patients: NC stroke</vt:lpstr>
      <vt:lpstr>Impact of staff: NC stroke</vt:lpstr>
      <vt:lpstr>Impact on organisation: NC stroke</vt:lpstr>
      <vt:lpstr>What are the challenges of capturing impact?</vt:lpstr>
      <vt:lpstr>Challenges of capturing impact</vt:lpstr>
      <vt:lpstr>Practicalities of capturing impact</vt:lpstr>
      <vt:lpstr>How do you go about capturing impact? </vt:lpstr>
      <vt:lpstr>PowerPoint Presentation</vt:lpstr>
      <vt:lpstr>Toolkit contents</vt:lpstr>
      <vt:lpstr>Introduction </vt:lpstr>
      <vt:lpstr>Section 1: Capturing impact</vt:lpstr>
      <vt:lpstr>PowerPoint Presentation</vt:lpstr>
      <vt:lpstr>Section 2: Your impact -identifying areas &amp; priorities</vt:lpstr>
      <vt:lpstr>Framework of impact</vt:lpstr>
      <vt:lpstr>Prioritising most important areas</vt:lpstr>
      <vt:lpstr>Section 3: Guidance on capturing impact</vt:lpstr>
      <vt:lpstr>PowerPoint Presentation</vt:lpstr>
      <vt:lpstr>Section 4: Economic aspects  </vt:lpstr>
      <vt:lpstr>Section 5: Examples of capturing impact</vt:lpstr>
      <vt:lpstr>Section 6: Who needs to know</vt:lpstr>
      <vt:lpstr>Section 7: Examples of tools</vt:lpstr>
      <vt:lpstr>Potential use of toolkit</vt:lpstr>
      <vt:lpstr>Where next?  Moving forward</vt:lpstr>
      <vt:lpstr>Tips for overcoming 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Capturing the impact of Nurse Consultant Posts - a project to develop practical guidance</dc:title>
  <dc:creator>Fiona Kennedy</dc:creator>
  <cp:lastModifiedBy>Fiona Kennedy</cp:lastModifiedBy>
  <cp:revision>107</cp:revision>
  <cp:lastPrinted>2012-01-25T08:19:19Z</cp:lastPrinted>
  <dcterms:created xsi:type="dcterms:W3CDTF">2011-11-28T15:25:14Z</dcterms:created>
  <dcterms:modified xsi:type="dcterms:W3CDTF">2013-10-14T10:30:33Z</dcterms:modified>
</cp:coreProperties>
</file>